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04952F-A40B-4BB8-BEFD-B0318925E352}" type="doc">
      <dgm:prSet loTypeId="urn:microsoft.com/office/officeart/2005/8/layout/vList3" loCatId="list" qsTypeId="urn:microsoft.com/office/officeart/2005/8/quickstyle/3d2" qsCatId="3D" csTypeId="urn:microsoft.com/office/officeart/2005/8/colors/colorful2" csCatId="colorful" phldr="1"/>
      <dgm:spPr/>
    </dgm:pt>
    <dgm:pt modelId="{430510AB-CF2A-4EA8-B141-71AF55C389FB}">
      <dgm:prSet phldrT="[Текст]"/>
      <dgm:spPr/>
      <dgm:t>
        <a:bodyPr/>
        <a:lstStyle/>
        <a:p>
          <a:r>
            <a:rPr lang="ru-RU" b="0" i="0" smtClean="0"/>
            <a:t>Образование. </a:t>
          </a:r>
          <a:endParaRPr lang="ru-RU"/>
        </a:p>
      </dgm:t>
    </dgm:pt>
    <dgm:pt modelId="{41A46392-39FC-4B87-9682-D4C7BE65A6CD}" type="parTrans" cxnId="{1034D43B-6512-40F7-BCEF-6435E6783B09}">
      <dgm:prSet/>
      <dgm:spPr/>
      <dgm:t>
        <a:bodyPr/>
        <a:lstStyle/>
        <a:p>
          <a:endParaRPr lang="ru-RU"/>
        </a:p>
      </dgm:t>
    </dgm:pt>
    <dgm:pt modelId="{8C882C6E-C32D-42E0-AEB6-5E8BFDAB85A2}" type="sibTrans" cxnId="{1034D43B-6512-40F7-BCEF-6435E6783B09}">
      <dgm:prSet/>
      <dgm:spPr/>
      <dgm:t>
        <a:bodyPr/>
        <a:lstStyle/>
        <a:p>
          <a:endParaRPr lang="ru-RU"/>
        </a:p>
      </dgm:t>
    </dgm:pt>
    <dgm:pt modelId="{454CD230-1F3E-43D7-AC20-D3A5919CCB27}">
      <dgm:prSet phldrT="[Текст]"/>
      <dgm:spPr/>
      <dgm:t>
        <a:bodyPr/>
        <a:lstStyle/>
        <a:p>
          <a:r>
            <a:rPr lang="ru-RU" b="0" i="0" dirty="0" smtClean="0"/>
            <a:t>Воспитание.</a:t>
          </a:r>
          <a:endParaRPr lang="ru-RU" dirty="0"/>
        </a:p>
      </dgm:t>
    </dgm:pt>
    <dgm:pt modelId="{B418FDA1-0724-4B3C-8C4F-3B46870EDE9A}" type="parTrans" cxnId="{8B5E0D2D-A5F1-46B6-ADAA-C597140F8F1B}">
      <dgm:prSet/>
      <dgm:spPr/>
      <dgm:t>
        <a:bodyPr/>
        <a:lstStyle/>
        <a:p>
          <a:endParaRPr lang="ru-RU"/>
        </a:p>
      </dgm:t>
    </dgm:pt>
    <dgm:pt modelId="{EA23A605-9556-4C60-8259-9A9ED7AD6C76}" type="sibTrans" cxnId="{8B5E0D2D-A5F1-46B6-ADAA-C597140F8F1B}">
      <dgm:prSet/>
      <dgm:spPr/>
      <dgm:t>
        <a:bodyPr/>
        <a:lstStyle/>
        <a:p>
          <a:endParaRPr lang="ru-RU"/>
        </a:p>
      </dgm:t>
    </dgm:pt>
    <dgm:pt modelId="{08759999-8392-46CF-B6F9-130BB23E5438}">
      <dgm:prSet phldrT="[Текст]"/>
      <dgm:spPr/>
      <dgm:t>
        <a:bodyPr/>
        <a:lstStyle/>
        <a:p>
          <a:r>
            <a:rPr lang="ru-RU" b="0" i="0" dirty="0" smtClean="0"/>
            <a:t>Коррекция и развитие</a:t>
          </a:r>
          <a:endParaRPr lang="ru-RU" dirty="0"/>
        </a:p>
      </dgm:t>
    </dgm:pt>
    <dgm:pt modelId="{F2FDC92F-50BD-46F8-BB3D-47697AAEF938}" type="parTrans" cxnId="{CA95F75D-0457-460D-8D2F-C6256F1ADEA9}">
      <dgm:prSet/>
      <dgm:spPr/>
      <dgm:t>
        <a:bodyPr/>
        <a:lstStyle/>
        <a:p>
          <a:endParaRPr lang="ru-RU"/>
        </a:p>
      </dgm:t>
    </dgm:pt>
    <dgm:pt modelId="{415BE823-53E9-4232-8A54-AEAE835FE23D}" type="sibTrans" cxnId="{CA95F75D-0457-460D-8D2F-C6256F1ADEA9}">
      <dgm:prSet/>
      <dgm:spPr/>
      <dgm:t>
        <a:bodyPr/>
        <a:lstStyle/>
        <a:p>
          <a:endParaRPr lang="ru-RU"/>
        </a:p>
      </dgm:t>
    </dgm:pt>
    <dgm:pt modelId="{9EA10A71-8CDB-487A-BFF1-D8687775E4B8}" type="pres">
      <dgm:prSet presAssocID="{6404952F-A40B-4BB8-BEFD-B0318925E352}" presName="linearFlow" presStyleCnt="0">
        <dgm:presLayoutVars>
          <dgm:dir/>
          <dgm:resizeHandles val="exact"/>
        </dgm:presLayoutVars>
      </dgm:prSet>
      <dgm:spPr/>
    </dgm:pt>
    <dgm:pt modelId="{35222624-5718-4CEE-8F6E-C3E2ED02D5BF}" type="pres">
      <dgm:prSet presAssocID="{430510AB-CF2A-4EA8-B141-71AF55C389FB}" presName="composite" presStyleCnt="0"/>
      <dgm:spPr/>
    </dgm:pt>
    <dgm:pt modelId="{8584833D-9CB2-4C2A-993D-B88DED414816}" type="pres">
      <dgm:prSet presAssocID="{430510AB-CF2A-4EA8-B141-71AF55C389FB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C3E5BCB-E0B8-40A1-9309-8972D5063432}" type="pres">
      <dgm:prSet presAssocID="{430510AB-CF2A-4EA8-B141-71AF55C389F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72075-4771-49C7-A4B6-FD9BA8D93E55}" type="pres">
      <dgm:prSet presAssocID="{8C882C6E-C32D-42E0-AEB6-5E8BFDAB85A2}" presName="spacing" presStyleCnt="0"/>
      <dgm:spPr/>
    </dgm:pt>
    <dgm:pt modelId="{0B039C8C-3E5B-4A16-B420-195E159DF947}" type="pres">
      <dgm:prSet presAssocID="{454CD230-1F3E-43D7-AC20-D3A5919CCB27}" presName="composite" presStyleCnt="0"/>
      <dgm:spPr/>
    </dgm:pt>
    <dgm:pt modelId="{864CF871-10F4-4450-A6B0-11FF4B8EEC95}" type="pres">
      <dgm:prSet presAssocID="{454CD230-1F3E-43D7-AC20-D3A5919CCB27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1F14879-4950-4B25-961F-51FF6FF10692}" type="pres">
      <dgm:prSet presAssocID="{454CD230-1F3E-43D7-AC20-D3A5919CCB2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08A13D-587E-4C29-A705-F3672A97461F}" type="pres">
      <dgm:prSet presAssocID="{EA23A605-9556-4C60-8259-9A9ED7AD6C76}" presName="spacing" presStyleCnt="0"/>
      <dgm:spPr/>
    </dgm:pt>
    <dgm:pt modelId="{A84B670B-5AC1-42A7-9712-A6757905D373}" type="pres">
      <dgm:prSet presAssocID="{08759999-8392-46CF-B6F9-130BB23E5438}" presName="composite" presStyleCnt="0"/>
      <dgm:spPr/>
    </dgm:pt>
    <dgm:pt modelId="{46EE52CD-EF59-4B09-8BC6-E0EFAC212F47}" type="pres">
      <dgm:prSet presAssocID="{08759999-8392-46CF-B6F9-130BB23E5438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621EB6B-44EE-43CD-8FC6-D3A555EB9F76}" type="pres">
      <dgm:prSet presAssocID="{08759999-8392-46CF-B6F9-130BB23E543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BDAA6B-24B9-49E1-BAB3-201BB5DAA4C2}" type="presOf" srcId="{6404952F-A40B-4BB8-BEFD-B0318925E352}" destId="{9EA10A71-8CDB-487A-BFF1-D8687775E4B8}" srcOrd="0" destOrd="0" presId="urn:microsoft.com/office/officeart/2005/8/layout/vList3"/>
    <dgm:cxn modelId="{3F3AA154-C730-4877-95E1-1A204C6012B4}" type="presOf" srcId="{08759999-8392-46CF-B6F9-130BB23E5438}" destId="{E621EB6B-44EE-43CD-8FC6-D3A555EB9F76}" srcOrd="0" destOrd="0" presId="urn:microsoft.com/office/officeart/2005/8/layout/vList3"/>
    <dgm:cxn modelId="{1DDD2FDF-43C1-4226-B3FF-681D6C6ED22B}" type="presOf" srcId="{454CD230-1F3E-43D7-AC20-D3A5919CCB27}" destId="{81F14879-4950-4B25-961F-51FF6FF10692}" srcOrd="0" destOrd="0" presId="urn:microsoft.com/office/officeart/2005/8/layout/vList3"/>
    <dgm:cxn modelId="{1034D43B-6512-40F7-BCEF-6435E6783B09}" srcId="{6404952F-A40B-4BB8-BEFD-B0318925E352}" destId="{430510AB-CF2A-4EA8-B141-71AF55C389FB}" srcOrd="0" destOrd="0" parTransId="{41A46392-39FC-4B87-9682-D4C7BE65A6CD}" sibTransId="{8C882C6E-C32D-42E0-AEB6-5E8BFDAB85A2}"/>
    <dgm:cxn modelId="{8B5E0D2D-A5F1-46B6-ADAA-C597140F8F1B}" srcId="{6404952F-A40B-4BB8-BEFD-B0318925E352}" destId="{454CD230-1F3E-43D7-AC20-D3A5919CCB27}" srcOrd="1" destOrd="0" parTransId="{B418FDA1-0724-4B3C-8C4F-3B46870EDE9A}" sibTransId="{EA23A605-9556-4C60-8259-9A9ED7AD6C76}"/>
    <dgm:cxn modelId="{CA95F75D-0457-460D-8D2F-C6256F1ADEA9}" srcId="{6404952F-A40B-4BB8-BEFD-B0318925E352}" destId="{08759999-8392-46CF-B6F9-130BB23E5438}" srcOrd="2" destOrd="0" parTransId="{F2FDC92F-50BD-46F8-BB3D-47697AAEF938}" sibTransId="{415BE823-53E9-4232-8A54-AEAE835FE23D}"/>
    <dgm:cxn modelId="{FFFEBEA8-9F2E-4583-807F-7A251D029B20}" type="presOf" srcId="{430510AB-CF2A-4EA8-B141-71AF55C389FB}" destId="{7C3E5BCB-E0B8-40A1-9309-8972D5063432}" srcOrd="0" destOrd="0" presId="urn:microsoft.com/office/officeart/2005/8/layout/vList3"/>
    <dgm:cxn modelId="{E7C1F32B-0E5D-4444-8C5F-3D84FC35C63B}" type="presParOf" srcId="{9EA10A71-8CDB-487A-BFF1-D8687775E4B8}" destId="{35222624-5718-4CEE-8F6E-C3E2ED02D5BF}" srcOrd="0" destOrd="0" presId="urn:microsoft.com/office/officeart/2005/8/layout/vList3"/>
    <dgm:cxn modelId="{0DD8F87C-E167-40F2-A45E-82B18F158DE8}" type="presParOf" srcId="{35222624-5718-4CEE-8F6E-C3E2ED02D5BF}" destId="{8584833D-9CB2-4C2A-993D-B88DED414816}" srcOrd="0" destOrd="0" presId="urn:microsoft.com/office/officeart/2005/8/layout/vList3"/>
    <dgm:cxn modelId="{1AB5DAC6-0380-4961-9F45-D496198ADD47}" type="presParOf" srcId="{35222624-5718-4CEE-8F6E-C3E2ED02D5BF}" destId="{7C3E5BCB-E0B8-40A1-9309-8972D5063432}" srcOrd="1" destOrd="0" presId="urn:microsoft.com/office/officeart/2005/8/layout/vList3"/>
    <dgm:cxn modelId="{D386483A-4992-4B52-9FAB-CEF03DCDBD9D}" type="presParOf" srcId="{9EA10A71-8CDB-487A-BFF1-D8687775E4B8}" destId="{FBE72075-4771-49C7-A4B6-FD9BA8D93E55}" srcOrd="1" destOrd="0" presId="urn:microsoft.com/office/officeart/2005/8/layout/vList3"/>
    <dgm:cxn modelId="{17E8A8D3-B8B9-4337-BAD4-CE8CDFEA69CD}" type="presParOf" srcId="{9EA10A71-8CDB-487A-BFF1-D8687775E4B8}" destId="{0B039C8C-3E5B-4A16-B420-195E159DF947}" srcOrd="2" destOrd="0" presId="urn:microsoft.com/office/officeart/2005/8/layout/vList3"/>
    <dgm:cxn modelId="{2169E85D-EC64-42E2-8360-4A75BC938C67}" type="presParOf" srcId="{0B039C8C-3E5B-4A16-B420-195E159DF947}" destId="{864CF871-10F4-4450-A6B0-11FF4B8EEC95}" srcOrd="0" destOrd="0" presId="urn:microsoft.com/office/officeart/2005/8/layout/vList3"/>
    <dgm:cxn modelId="{A66A1EA6-A311-4662-90D4-54E71B91C79F}" type="presParOf" srcId="{0B039C8C-3E5B-4A16-B420-195E159DF947}" destId="{81F14879-4950-4B25-961F-51FF6FF10692}" srcOrd="1" destOrd="0" presId="urn:microsoft.com/office/officeart/2005/8/layout/vList3"/>
    <dgm:cxn modelId="{AE301AD6-D419-418D-9164-7F56AB67097B}" type="presParOf" srcId="{9EA10A71-8CDB-487A-BFF1-D8687775E4B8}" destId="{3908A13D-587E-4C29-A705-F3672A97461F}" srcOrd="3" destOrd="0" presId="urn:microsoft.com/office/officeart/2005/8/layout/vList3"/>
    <dgm:cxn modelId="{AE703C8A-9BBE-46E4-BA72-E5CB376BF19D}" type="presParOf" srcId="{9EA10A71-8CDB-487A-BFF1-D8687775E4B8}" destId="{A84B670B-5AC1-42A7-9712-A6757905D373}" srcOrd="4" destOrd="0" presId="urn:microsoft.com/office/officeart/2005/8/layout/vList3"/>
    <dgm:cxn modelId="{A52D0030-ED2F-4875-9C0C-9C0620E62472}" type="presParOf" srcId="{A84B670B-5AC1-42A7-9712-A6757905D373}" destId="{46EE52CD-EF59-4B09-8BC6-E0EFAC212F47}" srcOrd="0" destOrd="0" presId="urn:microsoft.com/office/officeart/2005/8/layout/vList3"/>
    <dgm:cxn modelId="{22EF2CD4-C0C7-4886-B7C2-FCBAEBC4148A}" type="presParOf" srcId="{A84B670B-5AC1-42A7-9712-A6757905D373}" destId="{E621EB6B-44EE-43CD-8FC6-D3A555EB9F76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CEE776-10F4-40E6-AFF4-FCF7A63CB374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DC5C6B6-1A58-4969-BA9C-5881A35BCCE6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Поддержки разнообразия детства;</a:t>
          </a:r>
          <a:endParaRPr lang="ru-RU" dirty="0">
            <a:solidFill>
              <a:srgbClr val="002060"/>
            </a:solidFill>
          </a:endParaRPr>
        </a:p>
      </dgm:t>
    </dgm:pt>
    <dgm:pt modelId="{EA1DCEC0-723B-42AE-8AF3-6A4DDB6AEEB8}" type="parTrans" cxnId="{8E2F7DF2-596E-4053-BD2E-13D8FF20BDF8}">
      <dgm:prSet/>
      <dgm:spPr/>
      <dgm:t>
        <a:bodyPr/>
        <a:lstStyle/>
        <a:p>
          <a:endParaRPr lang="ru-RU"/>
        </a:p>
      </dgm:t>
    </dgm:pt>
    <dgm:pt modelId="{BEA66496-814A-43E1-8965-31123A023A10}" type="sibTrans" cxnId="{8E2F7DF2-596E-4053-BD2E-13D8FF20BDF8}">
      <dgm:prSet/>
      <dgm:spPr/>
      <dgm:t>
        <a:bodyPr/>
        <a:lstStyle/>
        <a:p>
          <a:endParaRPr lang="ru-RU"/>
        </a:p>
      </dgm:t>
    </dgm:pt>
    <dgm:pt modelId="{DA861A29-37CD-409E-BEEB-900FEC87823B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Содействия и сотрудничества детей и взрослых </a:t>
          </a:r>
          <a:endParaRPr lang="ru-RU" dirty="0">
            <a:solidFill>
              <a:srgbClr val="002060"/>
            </a:solidFill>
          </a:endParaRPr>
        </a:p>
      </dgm:t>
    </dgm:pt>
    <dgm:pt modelId="{30016575-7BEA-4B85-8CE8-29D8549CEE43}" type="parTrans" cxnId="{37CAC140-2583-4771-B0B7-E21BF30DC7C4}">
      <dgm:prSet/>
      <dgm:spPr/>
      <dgm:t>
        <a:bodyPr/>
        <a:lstStyle/>
        <a:p>
          <a:endParaRPr lang="ru-RU"/>
        </a:p>
      </dgm:t>
    </dgm:pt>
    <dgm:pt modelId="{DA936501-8381-43AD-B867-0D25D95BF5B9}" type="sibTrans" cxnId="{37CAC140-2583-4771-B0B7-E21BF30DC7C4}">
      <dgm:prSet/>
      <dgm:spPr/>
      <dgm:t>
        <a:bodyPr/>
        <a:lstStyle/>
        <a:p>
          <a:endParaRPr lang="ru-RU"/>
        </a:p>
      </dgm:t>
    </dgm:pt>
    <dgm:pt modelId="{D7B1225C-62C1-4B8A-978E-A3442D115472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Приобщения детей к социокультурным нормам, традициям семьи, общества и государства</a:t>
          </a:r>
          <a:r>
            <a:rPr lang="ru-RU" smtClean="0"/>
            <a:t>;</a:t>
          </a:r>
          <a:endParaRPr lang="ru-RU" dirty="0"/>
        </a:p>
      </dgm:t>
    </dgm:pt>
    <dgm:pt modelId="{54DA716B-A84A-47EF-AA35-3FD1C0497291}" type="parTrans" cxnId="{22E28450-E684-41A1-80AF-6D0587A894AF}">
      <dgm:prSet/>
      <dgm:spPr/>
      <dgm:t>
        <a:bodyPr/>
        <a:lstStyle/>
        <a:p>
          <a:endParaRPr lang="ru-RU"/>
        </a:p>
      </dgm:t>
    </dgm:pt>
    <dgm:pt modelId="{FD6F19D5-DA2C-4C37-A121-55C355FF7971}" type="sibTrans" cxnId="{22E28450-E684-41A1-80AF-6D0587A894AF}">
      <dgm:prSet/>
      <dgm:spPr/>
      <dgm:t>
        <a:bodyPr/>
        <a:lstStyle/>
        <a:p>
          <a:endParaRPr lang="ru-RU"/>
        </a:p>
      </dgm:t>
    </dgm:pt>
    <dgm:pt modelId="{5FA0C56A-7C1C-4C03-8615-BD044BF0E5D1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Формирования познавательных интересов </a:t>
          </a:r>
          <a:endParaRPr lang="ru-RU" dirty="0">
            <a:solidFill>
              <a:srgbClr val="002060"/>
            </a:solidFill>
          </a:endParaRPr>
        </a:p>
      </dgm:t>
    </dgm:pt>
    <dgm:pt modelId="{F7EC4A13-B1D9-4F15-9267-58CC3AABFE97}" type="parTrans" cxnId="{0A1EC2CB-4B03-4724-AD07-DA235C2BF04F}">
      <dgm:prSet/>
      <dgm:spPr/>
      <dgm:t>
        <a:bodyPr/>
        <a:lstStyle/>
        <a:p>
          <a:endParaRPr lang="ru-RU"/>
        </a:p>
      </dgm:t>
    </dgm:pt>
    <dgm:pt modelId="{591E03F6-A675-44E9-90E8-6C4E695C16B5}" type="sibTrans" cxnId="{0A1EC2CB-4B03-4724-AD07-DA235C2BF04F}">
      <dgm:prSet/>
      <dgm:spPr/>
      <dgm:t>
        <a:bodyPr/>
        <a:lstStyle/>
        <a:p>
          <a:endParaRPr lang="ru-RU"/>
        </a:p>
      </dgm:t>
    </dgm:pt>
    <dgm:pt modelId="{359D3CE4-3C82-48DC-AF8A-480790131B61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Учёта этнокультурной и социальной ситуации </a:t>
          </a:r>
          <a:endParaRPr lang="ru-RU" dirty="0">
            <a:solidFill>
              <a:srgbClr val="002060"/>
            </a:solidFill>
          </a:endParaRPr>
        </a:p>
      </dgm:t>
    </dgm:pt>
    <dgm:pt modelId="{C9F6F63D-7CC1-4A33-A951-A885909252E0}" type="parTrans" cxnId="{017BCF65-ED26-4170-8059-8B44281D82B7}">
      <dgm:prSet/>
      <dgm:spPr/>
      <dgm:t>
        <a:bodyPr/>
        <a:lstStyle/>
        <a:p>
          <a:endParaRPr lang="ru-RU"/>
        </a:p>
      </dgm:t>
    </dgm:pt>
    <dgm:pt modelId="{3C11AFF9-05A3-4B7B-B50F-102A069BCEB2}" type="sibTrans" cxnId="{017BCF65-ED26-4170-8059-8B44281D82B7}">
      <dgm:prSet/>
      <dgm:spPr/>
      <dgm:t>
        <a:bodyPr/>
        <a:lstStyle/>
        <a:p>
          <a:endParaRPr lang="ru-RU"/>
        </a:p>
      </dgm:t>
    </dgm:pt>
    <dgm:pt modelId="{C9171503-A0F6-4F86-9D6E-AD7D2C540ACB}">
      <dgm:prSet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Сохранения уникальности и самоценности дошкольного детства </a:t>
          </a:r>
          <a:endParaRPr lang="ru-RU" dirty="0">
            <a:solidFill>
              <a:srgbClr val="002060"/>
            </a:solidFill>
          </a:endParaRPr>
        </a:p>
      </dgm:t>
    </dgm:pt>
    <dgm:pt modelId="{13D6ACB7-D13C-4C5B-BAF2-4F9937D95CB0}" type="parTrans" cxnId="{4E0D551B-72A4-4DE1-8A25-3AE43CFADE41}">
      <dgm:prSet/>
      <dgm:spPr/>
      <dgm:t>
        <a:bodyPr/>
        <a:lstStyle/>
        <a:p>
          <a:endParaRPr lang="ru-RU"/>
        </a:p>
      </dgm:t>
    </dgm:pt>
    <dgm:pt modelId="{A4CB496A-642C-428B-B951-D6A24027AD0D}" type="sibTrans" cxnId="{4E0D551B-72A4-4DE1-8A25-3AE43CFADE41}">
      <dgm:prSet/>
      <dgm:spPr/>
      <dgm:t>
        <a:bodyPr/>
        <a:lstStyle/>
        <a:p>
          <a:endParaRPr lang="ru-RU"/>
        </a:p>
      </dgm:t>
    </dgm:pt>
    <dgm:pt modelId="{BE0E3D75-F0B2-4212-A5C9-BE168F1ED3FB}">
      <dgm:prSet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Создания благоприятной социальной ситуации</a:t>
          </a:r>
          <a:endParaRPr lang="ru-RU" dirty="0">
            <a:solidFill>
              <a:srgbClr val="002060"/>
            </a:solidFill>
          </a:endParaRPr>
        </a:p>
      </dgm:t>
    </dgm:pt>
    <dgm:pt modelId="{449619C6-DE71-43A8-8CC9-FA534D2D43CB}" type="parTrans" cxnId="{D3A0BAC9-CC83-4CED-9D4D-3018F99DF95C}">
      <dgm:prSet/>
      <dgm:spPr/>
      <dgm:t>
        <a:bodyPr/>
        <a:lstStyle/>
        <a:p>
          <a:endParaRPr lang="ru-RU"/>
        </a:p>
      </dgm:t>
    </dgm:pt>
    <dgm:pt modelId="{A0DA2916-A20B-4F7F-90F0-0D864A3CBC5F}" type="sibTrans" cxnId="{D3A0BAC9-CC83-4CED-9D4D-3018F99DF95C}">
      <dgm:prSet/>
      <dgm:spPr/>
      <dgm:t>
        <a:bodyPr/>
        <a:lstStyle/>
        <a:p>
          <a:endParaRPr lang="ru-RU"/>
        </a:p>
      </dgm:t>
    </dgm:pt>
    <dgm:pt modelId="{B4E67E16-D2E2-4C5A-98DD-1480F3DCA3BC}" type="pres">
      <dgm:prSet presAssocID="{D4CEE776-10F4-40E6-AFF4-FCF7A63CB3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E55A6A-8FA5-4138-B65A-449D7E0233D2}" type="pres">
      <dgm:prSet presAssocID="{4DC5C6B6-1A58-4969-BA9C-5881A35BCCE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0C9A96-2C97-49BF-9662-E425BF269E63}" type="pres">
      <dgm:prSet presAssocID="{BEA66496-814A-43E1-8965-31123A023A10}" presName="sibTrans" presStyleCnt="0"/>
      <dgm:spPr/>
    </dgm:pt>
    <dgm:pt modelId="{536836F9-5008-41D9-BC0E-B73D0042F797}" type="pres">
      <dgm:prSet presAssocID="{C9171503-A0F6-4F86-9D6E-AD7D2C540AC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BA6BD-42D1-4794-9F10-DBC6751F72CD}" type="pres">
      <dgm:prSet presAssocID="{A4CB496A-642C-428B-B951-D6A24027AD0D}" presName="sibTrans" presStyleCnt="0"/>
      <dgm:spPr/>
    </dgm:pt>
    <dgm:pt modelId="{E79BC08C-14BC-4360-A9D0-91F4F9C049E1}" type="pres">
      <dgm:prSet presAssocID="{BE0E3D75-F0B2-4212-A5C9-BE168F1ED3F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D48E8-9493-48D2-BAE0-EA7191B5859D}" type="pres">
      <dgm:prSet presAssocID="{A0DA2916-A20B-4F7F-90F0-0D864A3CBC5F}" presName="sibTrans" presStyleCnt="0"/>
      <dgm:spPr/>
    </dgm:pt>
    <dgm:pt modelId="{C1B304B8-98D1-497F-B3A5-57CA7037BC37}" type="pres">
      <dgm:prSet presAssocID="{DA861A29-37CD-409E-BEEB-900FEC87823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E6199-AFE9-4BF2-AADC-89B43022E467}" type="pres">
      <dgm:prSet presAssocID="{DA936501-8381-43AD-B867-0D25D95BF5B9}" presName="sibTrans" presStyleCnt="0"/>
      <dgm:spPr/>
    </dgm:pt>
    <dgm:pt modelId="{9976480B-177E-4F66-9458-29EFD93EF7DA}" type="pres">
      <dgm:prSet presAssocID="{D7B1225C-62C1-4B8A-978E-A3442D11547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3BA8B-59B4-46D4-81DD-C2C5359E6499}" type="pres">
      <dgm:prSet presAssocID="{FD6F19D5-DA2C-4C37-A121-55C355FF7971}" presName="sibTrans" presStyleCnt="0"/>
      <dgm:spPr/>
    </dgm:pt>
    <dgm:pt modelId="{EF462EB6-212B-4009-8EE5-1F2495688310}" type="pres">
      <dgm:prSet presAssocID="{5FA0C56A-7C1C-4C03-8615-BD044BF0E5D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C6F88-5FEC-43EF-9973-E80C2F78C76F}" type="pres">
      <dgm:prSet presAssocID="{591E03F6-A675-44E9-90E8-6C4E695C16B5}" presName="sibTrans" presStyleCnt="0"/>
      <dgm:spPr/>
    </dgm:pt>
    <dgm:pt modelId="{427532C6-9B52-48E4-9C9E-316A18BD2AF3}" type="pres">
      <dgm:prSet presAssocID="{359D3CE4-3C82-48DC-AF8A-480790131B6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D47382-BED3-4727-8962-E5FBC321D3A1}" type="presOf" srcId="{D4CEE776-10F4-40E6-AFF4-FCF7A63CB374}" destId="{B4E67E16-D2E2-4C5A-98DD-1480F3DCA3BC}" srcOrd="0" destOrd="0" presId="urn:microsoft.com/office/officeart/2005/8/layout/default"/>
    <dgm:cxn modelId="{A2C82908-D39F-4AD1-9546-CBE29C056FA9}" type="presOf" srcId="{D7B1225C-62C1-4B8A-978E-A3442D115472}" destId="{9976480B-177E-4F66-9458-29EFD93EF7DA}" srcOrd="0" destOrd="0" presId="urn:microsoft.com/office/officeart/2005/8/layout/default"/>
    <dgm:cxn modelId="{D6006E00-54DB-40F0-A27D-ABB606035AF6}" type="presOf" srcId="{5FA0C56A-7C1C-4C03-8615-BD044BF0E5D1}" destId="{EF462EB6-212B-4009-8EE5-1F2495688310}" srcOrd="0" destOrd="0" presId="urn:microsoft.com/office/officeart/2005/8/layout/default"/>
    <dgm:cxn modelId="{017BCF65-ED26-4170-8059-8B44281D82B7}" srcId="{D4CEE776-10F4-40E6-AFF4-FCF7A63CB374}" destId="{359D3CE4-3C82-48DC-AF8A-480790131B61}" srcOrd="6" destOrd="0" parTransId="{C9F6F63D-7CC1-4A33-A951-A885909252E0}" sibTransId="{3C11AFF9-05A3-4B7B-B50F-102A069BCEB2}"/>
    <dgm:cxn modelId="{0A1EC2CB-4B03-4724-AD07-DA235C2BF04F}" srcId="{D4CEE776-10F4-40E6-AFF4-FCF7A63CB374}" destId="{5FA0C56A-7C1C-4C03-8615-BD044BF0E5D1}" srcOrd="5" destOrd="0" parTransId="{F7EC4A13-B1D9-4F15-9267-58CC3AABFE97}" sibTransId="{591E03F6-A675-44E9-90E8-6C4E695C16B5}"/>
    <dgm:cxn modelId="{9F4BE6B2-2C61-4928-8657-DD79ECA5517D}" type="presOf" srcId="{BE0E3D75-F0B2-4212-A5C9-BE168F1ED3FB}" destId="{E79BC08C-14BC-4360-A9D0-91F4F9C049E1}" srcOrd="0" destOrd="0" presId="urn:microsoft.com/office/officeart/2005/8/layout/default"/>
    <dgm:cxn modelId="{8E2F7DF2-596E-4053-BD2E-13D8FF20BDF8}" srcId="{D4CEE776-10F4-40E6-AFF4-FCF7A63CB374}" destId="{4DC5C6B6-1A58-4969-BA9C-5881A35BCCE6}" srcOrd="0" destOrd="0" parTransId="{EA1DCEC0-723B-42AE-8AF3-6A4DDB6AEEB8}" sibTransId="{BEA66496-814A-43E1-8965-31123A023A10}"/>
    <dgm:cxn modelId="{4E0D551B-72A4-4DE1-8A25-3AE43CFADE41}" srcId="{D4CEE776-10F4-40E6-AFF4-FCF7A63CB374}" destId="{C9171503-A0F6-4F86-9D6E-AD7D2C540ACB}" srcOrd="1" destOrd="0" parTransId="{13D6ACB7-D13C-4C5B-BAF2-4F9937D95CB0}" sibTransId="{A4CB496A-642C-428B-B951-D6A24027AD0D}"/>
    <dgm:cxn modelId="{22E28450-E684-41A1-80AF-6D0587A894AF}" srcId="{D4CEE776-10F4-40E6-AFF4-FCF7A63CB374}" destId="{D7B1225C-62C1-4B8A-978E-A3442D115472}" srcOrd="4" destOrd="0" parTransId="{54DA716B-A84A-47EF-AA35-3FD1C0497291}" sibTransId="{FD6F19D5-DA2C-4C37-A121-55C355FF7971}"/>
    <dgm:cxn modelId="{45D9F0CE-8664-4987-BFA5-C94726E96804}" type="presOf" srcId="{C9171503-A0F6-4F86-9D6E-AD7D2C540ACB}" destId="{536836F9-5008-41D9-BC0E-B73D0042F797}" srcOrd="0" destOrd="0" presId="urn:microsoft.com/office/officeart/2005/8/layout/default"/>
    <dgm:cxn modelId="{6AE50357-9C4C-46AC-8EA3-2F0BC96F615D}" type="presOf" srcId="{359D3CE4-3C82-48DC-AF8A-480790131B61}" destId="{427532C6-9B52-48E4-9C9E-316A18BD2AF3}" srcOrd="0" destOrd="0" presId="urn:microsoft.com/office/officeart/2005/8/layout/default"/>
    <dgm:cxn modelId="{37CAC140-2583-4771-B0B7-E21BF30DC7C4}" srcId="{D4CEE776-10F4-40E6-AFF4-FCF7A63CB374}" destId="{DA861A29-37CD-409E-BEEB-900FEC87823B}" srcOrd="3" destOrd="0" parTransId="{30016575-7BEA-4B85-8CE8-29D8549CEE43}" sibTransId="{DA936501-8381-43AD-B867-0D25D95BF5B9}"/>
    <dgm:cxn modelId="{D3A0BAC9-CC83-4CED-9D4D-3018F99DF95C}" srcId="{D4CEE776-10F4-40E6-AFF4-FCF7A63CB374}" destId="{BE0E3D75-F0B2-4212-A5C9-BE168F1ED3FB}" srcOrd="2" destOrd="0" parTransId="{449619C6-DE71-43A8-8CC9-FA534D2D43CB}" sibTransId="{A0DA2916-A20B-4F7F-90F0-0D864A3CBC5F}"/>
    <dgm:cxn modelId="{52676F93-67B1-41AB-B31D-D92266684DA2}" type="presOf" srcId="{DA861A29-37CD-409E-BEEB-900FEC87823B}" destId="{C1B304B8-98D1-497F-B3A5-57CA7037BC37}" srcOrd="0" destOrd="0" presId="urn:microsoft.com/office/officeart/2005/8/layout/default"/>
    <dgm:cxn modelId="{4600F9C7-4691-4303-82FB-79710FB92694}" type="presOf" srcId="{4DC5C6B6-1A58-4969-BA9C-5881A35BCCE6}" destId="{44E55A6A-8FA5-4138-B65A-449D7E0233D2}" srcOrd="0" destOrd="0" presId="urn:microsoft.com/office/officeart/2005/8/layout/default"/>
    <dgm:cxn modelId="{97022637-E428-4E2E-B1A6-84774E84A529}" type="presParOf" srcId="{B4E67E16-D2E2-4C5A-98DD-1480F3DCA3BC}" destId="{44E55A6A-8FA5-4138-B65A-449D7E0233D2}" srcOrd="0" destOrd="0" presId="urn:microsoft.com/office/officeart/2005/8/layout/default"/>
    <dgm:cxn modelId="{7BB53359-0F6E-4E99-AB81-FD0DD38035C1}" type="presParOf" srcId="{B4E67E16-D2E2-4C5A-98DD-1480F3DCA3BC}" destId="{E80C9A96-2C97-49BF-9662-E425BF269E63}" srcOrd="1" destOrd="0" presId="urn:microsoft.com/office/officeart/2005/8/layout/default"/>
    <dgm:cxn modelId="{033012C5-41DB-4B11-B844-AF409AD2FA8D}" type="presParOf" srcId="{B4E67E16-D2E2-4C5A-98DD-1480F3DCA3BC}" destId="{536836F9-5008-41D9-BC0E-B73D0042F797}" srcOrd="2" destOrd="0" presId="urn:microsoft.com/office/officeart/2005/8/layout/default"/>
    <dgm:cxn modelId="{BD2C7B9C-5B16-4E0E-AF3C-C21CA3FD2422}" type="presParOf" srcId="{B4E67E16-D2E2-4C5A-98DD-1480F3DCA3BC}" destId="{002BA6BD-42D1-4794-9F10-DBC6751F72CD}" srcOrd="3" destOrd="0" presId="urn:microsoft.com/office/officeart/2005/8/layout/default"/>
    <dgm:cxn modelId="{FCE51A94-11D5-4093-8E37-BEEC35E95A8D}" type="presParOf" srcId="{B4E67E16-D2E2-4C5A-98DD-1480F3DCA3BC}" destId="{E79BC08C-14BC-4360-A9D0-91F4F9C049E1}" srcOrd="4" destOrd="0" presId="urn:microsoft.com/office/officeart/2005/8/layout/default"/>
    <dgm:cxn modelId="{442D5427-4736-4C95-A659-CC8C95A48182}" type="presParOf" srcId="{B4E67E16-D2E2-4C5A-98DD-1480F3DCA3BC}" destId="{D43D48E8-9493-48D2-BAE0-EA7191B5859D}" srcOrd="5" destOrd="0" presId="urn:microsoft.com/office/officeart/2005/8/layout/default"/>
    <dgm:cxn modelId="{EA82B3A3-80D8-4B22-9495-F50D645ACEFB}" type="presParOf" srcId="{B4E67E16-D2E2-4C5A-98DD-1480F3DCA3BC}" destId="{C1B304B8-98D1-497F-B3A5-57CA7037BC37}" srcOrd="6" destOrd="0" presId="urn:microsoft.com/office/officeart/2005/8/layout/default"/>
    <dgm:cxn modelId="{BA9110B2-883B-4784-8B9A-69A0433A275F}" type="presParOf" srcId="{B4E67E16-D2E2-4C5A-98DD-1480F3DCA3BC}" destId="{01DE6199-AFE9-4BF2-AADC-89B43022E467}" srcOrd="7" destOrd="0" presId="urn:microsoft.com/office/officeart/2005/8/layout/default"/>
    <dgm:cxn modelId="{67E9BFA0-592A-4AC4-B7ED-DAC896BD307E}" type="presParOf" srcId="{B4E67E16-D2E2-4C5A-98DD-1480F3DCA3BC}" destId="{9976480B-177E-4F66-9458-29EFD93EF7DA}" srcOrd="8" destOrd="0" presId="urn:microsoft.com/office/officeart/2005/8/layout/default"/>
    <dgm:cxn modelId="{39CC7605-D483-4678-BB4D-C1A3EE5E9B65}" type="presParOf" srcId="{B4E67E16-D2E2-4C5A-98DD-1480F3DCA3BC}" destId="{68F3BA8B-59B4-46D4-81DD-C2C5359E6499}" srcOrd="9" destOrd="0" presId="urn:microsoft.com/office/officeart/2005/8/layout/default"/>
    <dgm:cxn modelId="{A9466D6D-B759-47ED-8BB3-3D723482BEF6}" type="presParOf" srcId="{B4E67E16-D2E2-4C5A-98DD-1480F3DCA3BC}" destId="{EF462EB6-212B-4009-8EE5-1F2495688310}" srcOrd="10" destOrd="0" presId="urn:microsoft.com/office/officeart/2005/8/layout/default"/>
    <dgm:cxn modelId="{D9964E36-6CD9-421B-8FFE-16A159306565}" type="presParOf" srcId="{B4E67E16-D2E2-4C5A-98DD-1480F3DCA3BC}" destId="{DFEC6F88-5FEC-43EF-9973-E80C2F78C76F}" srcOrd="11" destOrd="0" presId="urn:microsoft.com/office/officeart/2005/8/layout/default"/>
    <dgm:cxn modelId="{1B79DC0A-5C44-4CBA-A7BA-06FF742DDD90}" type="presParOf" srcId="{B4E67E16-D2E2-4C5A-98DD-1480F3DCA3BC}" destId="{427532C6-9B52-48E4-9C9E-316A18BD2AF3}" srcOrd="12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7FB322-C897-43F1-BFA5-ABA5FA023C00}" type="doc">
      <dgm:prSet loTypeId="urn:microsoft.com/office/officeart/2005/8/layout/list1" loCatId="list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446BE5B-2571-49E0-BD74-EAF114381AD3}">
      <dgm:prSet phldrT="[Текст]"/>
      <dgm:spPr/>
      <dgm:t>
        <a:bodyPr/>
        <a:lstStyle/>
        <a:p>
          <a:r>
            <a:rPr lang="ru-RU" dirty="0" smtClean="0"/>
            <a:t>Художественно-эстетическое развитие </a:t>
          </a:r>
          <a:endParaRPr lang="ru-RU" dirty="0"/>
        </a:p>
      </dgm:t>
    </dgm:pt>
    <dgm:pt modelId="{8954CB69-BEA1-4B94-9B59-20E16E3BC6A7}" type="parTrans" cxnId="{66BF88E8-A2AE-40C9-B240-0F6EF9A5A157}">
      <dgm:prSet/>
      <dgm:spPr/>
      <dgm:t>
        <a:bodyPr/>
        <a:lstStyle/>
        <a:p>
          <a:endParaRPr lang="ru-RU"/>
        </a:p>
      </dgm:t>
    </dgm:pt>
    <dgm:pt modelId="{F3A107A6-F05D-4DC1-BA87-1F2B5DED5D60}" type="sibTrans" cxnId="{66BF88E8-A2AE-40C9-B240-0F6EF9A5A157}">
      <dgm:prSet/>
      <dgm:spPr/>
      <dgm:t>
        <a:bodyPr/>
        <a:lstStyle/>
        <a:p>
          <a:endParaRPr lang="ru-RU"/>
        </a:p>
      </dgm:t>
    </dgm:pt>
    <dgm:pt modelId="{8995A76A-29FD-4E0F-BCD6-7458C958E084}">
      <dgm:prSet phldrT="[Текст]"/>
      <dgm:spPr/>
      <dgm:t>
        <a:bodyPr/>
        <a:lstStyle/>
        <a:p>
          <a:r>
            <a:rPr lang="ru-RU" dirty="0" smtClean="0"/>
            <a:t>Физическое развитие </a:t>
          </a:r>
          <a:endParaRPr lang="ru-RU" dirty="0"/>
        </a:p>
      </dgm:t>
    </dgm:pt>
    <dgm:pt modelId="{67C7A8DC-E579-491F-933C-CFD6182E187F}" type="parTrans" cxnId="{22866DDE-CD0E-4DD8-BDD8-E09A20426793}">
      <dgm:prSet/>
      <dgm:spPr/>
      <dgm:t>
        <a:bodyPr/>
        <a:lstStyle/>
        <a:p>
          <a:endParaRPr lang="ru-RU"/>
        </a:p>
      </dgm:t>
    </dgm:pt>
    <dgm:pt modelId="{72E7AB5B-786C-43EE-9954-EB3F20DAD5C7}" type="sibTrans" cxnId="{22866DDE-CD0E-4DD8-BDD8-E09A20426793}">
      <dgm:prSet/>
      <dgm:spPr/>
      <dgm:t>
        <a:bodyPr/>
        <a:lstStyle/>
        <a:p>
          <a:endParaRPr lang="ru-RU"/>
        </a:p>
      </dgm:t>
    </dgm:pt>
    <dgm:pt modelId="{AD9E73B2-C7E0-4E98-B22C-42E8651E26BC}">
      <dgm:prSet phldrT="[Текст]"/>
      <dgm:spPr/>
      <dgm:t>
        <a:bodyPr/>
        <a:lstStyle/>
        <a:p>
          <a:r>
            <a:rPr lang="ru-RU" dirty="0" smtClean="0"/>
            <a:t>Социально-личностное развитие </a:t>
          </a:r>
          <a:endParaRPr lang="ru-RU" dirty="0"/>
        </a:p>
      </dgm:t>
    </dgm:pt>
    <dgm:pt modelId="{369145E6-0ABC-43DC-8242-F0E8443708CF}" type="parTrans" cxnId="{5D68DEEF-BF1A-4B60-9FFF-4AC3035CB83B}">
      <dgm:prSet/>
      <dgm:spPr/>
      <dgm:t>
        <a:bodyPr/>
        <a:lstStyle/>
        <a:p>
          <a:endParaRPr lang="ru-RU"/>
        </a:p>
      </dgm:t>
    </dgm:pt>
    <dgm:pt modelId="{C95113F0-461B-46DA-BC82-4BBB9460A1E6}" type="sibTrans" cxnId="{5D68DEEF-BF1A-4B60-9FFF-4AC3035CB83B}">
      <dgm:prSet/>
      <dgm:spPr/>
      <dgm:t>
        <a:bodyPr/>
        <a:lstStyle/>
        <a:p>
          <a:endParaRPr lang="ru-RU"/>
        </a:p>
      </dgm:t>
    </dgm:pt>
    <dgm:pt modelId="{A55AD740-0043-4CCE-8B08-248FCF970163}">
      <dgm:prSet/>
      <dgm:spPr/>
      <dgm:t>
        <a:bodyPr/>
        <a:lstStyle/>
        <a:p>
          <a:r>
            <a:rPr lang="ru-RU" dirty="0" smtClean="0"/>
            <a:t>Познавательное развитие </a:t>
          </a:r>
          <a:endParaRPr lang="ru-RU" dirty="0"/>
        </a:p>
      </dgm:t>
    </dgm:pt>
    <dgm:pt modelId="{C2984CA8-E552-49E8-9A84-68B327808C56}" type="parTrans" cxnId="{F7B40D46-2FD4-46EB-B981-14F7BD98BFE5}">
      <dgm:prSet/>
      <dgm:spPr/>
      <dgm:t>
        <a:bodyPr/>
        <a:lstStyle/>
        <a:p>
          <a:endParaRPr lang="ru-RU"/>
        </a:p>
      </dgm:t>
    </dgm:pt>
    <dgm:pt modelId="{B24C483F-0798-4C22-9461-2B1BEF23EEB6}" type="sibTrans" cxnId="{F7B40D46-2FD4-46EB-B981-14F7BD98BFE5}">
      <dgm:prSet/>
      <dgm:spPr/>
      <dgm:t>
        <a:bodyPr/>
        <a:lstStyle/>
        <a:p>
          <a:endParaRPr lang="ru-RU"/>
        </a:p>
      </dgm:t>
    </dgm:pt>
    <dgm:pt modelId="{A6568B46-50E2-4159-9540-AD7893623CFD}" type="pres">
      <dgm:prSet presAssocID="{BA7FB322-C897-43F1-BFA5-ABA5FA023C0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4EBD03-01A1-4F51-AB22-9E7D57002950}" type="pres">
      <dgm:prSet presAssocID="{9446BE5B-2571-49E0-BD74-EAF114381AD3}" presName="parentLin" presStyleCnt="0"/>
      <dgm:spPr/>
    </dgm:pt>
    <dgm:pt modelId="{25015827-8AE0-4277-BE17-02FEDC72AFB4}" type="pres">
      <dgm:prSet presAssocID="{9446BE5B-2571-49E0-BD74-EAF114381AD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87D8907-4A72-4A2A-9166-C5D366B55AB4}" type="pres">
      <dgm:prSet presAssocID="{9446BE5B-2571-49E0-BD74-EAF114381AD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82005-F040-4754-A2CE-F25AF365524F}" type="pres">
      <dgm:prSet presAssocID="{9446BE5B-2571-49E0-BD74-EAF114381AD3}" presName="negativeSpace" presStyleCnt="0"/>
      <dgm:spPr/>
    </dgm:pt>
    <dgm:pt modelId="{995AB6E4-98CF-4FFE-943B-034F0D995E31}" type="pres">
      <dgm:prSet presAssocID="{9446BE5B-2571-49E0-BD74-EAF114381AD3}" presName="childText" presStyleLbl="conFgAcc1" presStyleIdx="0" presStyleCnt="4">
        <dgm:presLayoutVars>
          <dgm:bulletEnabled val="1"/>
        </dgm:presLayoutVars>
      </dgm:prSet>
      <dgm:spPr/>
    </dgm:pt>
    <dgm:pt modelId="{B35D97F1-376E-43C5-82B7-6427FCBECF2E}" type="pres">
      <dgm:prSet presAssocID="{F3A107A6-F05D-4DC1-BA87-1F2B5DED5D60}" presName="spaceBetweenRectangles" presStyleCnt="0"/>
      <dgm:spPr/>
    </dgm:pt>
    <dgm:pt modelId="{447CF928-C2D8-4758-AD35-828BD5E1E72B}" type="pres">
      <dgm:prSet presAssocID="{A55AD740-0043-4CCE-8B08-248FCF970163}" presName="parentLin" presStyleCnt="0"/>
      <dgm:spPr/>
    </dgm:pt>
    <dgm:pt modelId="{6D870F9E-77C2-4529-98BD-AE78677D12D1}" type="pres">
      <dgm:prSet presAssocID="{A55AD740-0043-4CCE-8B08-248FCF97016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CE31A8B-E409-483F-84F2-5E7736D33E90}" type="pres">
      <dgm:prSet presAssocID="{A55AD740-0043-4CCE-8B08-248FCF97016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C98EA-C1F0-4652-82DF-02C5E6496BC0}" type="pres">
      <dgm:prSet presAssocID="{A55AD740-0043-4CCE-8B08-248FCF970163}" presName="negativeSpace" presStyleCnt="0"/>
      <dgm:spPr/>
    </dgm:pt>
    <dgm:pt modelId="{95331CF9-6E15-4C8A-AB14-52528F27844D}" type="pres">
      <dgm:prSet presAssocID="{A55AD740-0043-4CCE-8B08-248FCF970163}" presName="childText" presStyleLbl="conFgAcc1" presStyleIdx="1" presStyleCnt="4">
        <dgm:presLayoutVars>
          <dgm:bulletEnabled val="1"/>
        </dgm:presLayoutVars>
      </dgm:prSet>
      <dgm:spPr/>
    </dgm:pt>
    <dgm:pt modelId="{0BC1A81E-889A-40B3-A10D-FC021DDEF2D1}" type="pres">
      <dgm:prSet presAssocID="{B24C483F-0798-4C22-9461-2B1BEF23EEB6}" presName="spaceBetweenRectangles" presStyleCnt="0"/>
      <dgm:spPr/>
    </dgm:pt>
    <dgm:pt modelId="{BA54D0A7-3E85-4541-BF58-707D16781416}" type="pres">
      <dgm:prSet presAssocID="{8995A76A-29FD-4E0F-BCD6-7458C958E084}" presName="parentLin" presStyleCnt="0"/>
      <dgm:spPr/>
    </dgm:pt>
    <dgm:pt modelId="{9183D8DA-9278-4F08-92F2-538386FE16E2}" type="pres">
      <dgm:prSet presAssocID="{8995A76A-29FD-4E0F-BCD6-7458C958E084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DCE1176-1300-4CB3-87C7-3ABB3BCF101C}" type="pres">
      <dgm:prSet presAssocID="{8995A76A-29FD-4E0F-BCD6-7458C958E08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10611-46D3-4695-912B-860F7CF63ECB}" type="pres">
      <dgm:prSet presAssocID="{8995A76A-29FD-4E0F-BCD6-7458C958E084}" presName="negativeSpace" presStyleCnt="0"/>
      <dgm:spPr/>
    </dgm:pt>
    <dgm:pt modelId="{2A0A1928-26BE-4074-9D86-00199910DE05}" type="pres">
      <dgm:prSet presAssocID="{8995A76A-29FD-4E0F-BCD6-7458C958E084}" presName="childText" presStyleLbl="conFgAcc1" presStyleIdx="2" presStyleCnt="4">
        <dgm:presLayoutVars>
          <dgm:bulletEnabled val="1"/>
        </dgm:presLayoutVars>
      </dgm:prSet>
      <dgm:spPr/>
    </dgm:pt>
    <dgm:pt modelId="{1B41488B-72FB-4386-A8CA-363356AA9F00}" type="pres">
      <dgm:prSet presAssocID="{72E7AB5B-786C-43EE-9954-EB3F20DAD5C7}" presName="spaceBetweenRectangles" presStyleCnt="0"/>
      <dgm:spPr/>
    </dgm:pt>
    <dgm:pt modelId="{F205517C-A20B-4FC1-A375-38AE1818A61A}" type="pres">
      <dgm:prSet presAssocID="{AD9E73B2-C7E0-4E98-B22C-42E8651E26BC}" presName="parentLin" presStyleCnt="0"/>
      <dgm:spPr/>
    </dgm:pt>
    <dgm:pt modelId="{77A360FE-3CE5-4B44-AF18-B7DA782F1707}" type="pres">
      <dgm:prSet presAssocID="{AD9E73B2-C7E0-4E98-B22C-42E8651E26B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AF46F03-A960-4E80-A4A1-681224EA994D}" type="pres">
      <dgm:prSet presAssocID="{AD9E73B2-C7E0-4E98-B22C-42E8651E26B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249ED2-5BD6-4B29-B1F1-E9663B71CA09}" type="pres">
      <dgm:prSet presAssocID="{AD9E73B2-C7E0-4E98-B22C-42E8651E26BC}" presName="negativeSpace" presStyleCnt="0"/>
      <dgm:spPr/>
    </dgm:pt>
    <dgm:pt modelId="{39EAA2D8-E3AC-4D1B-AC79-A89E5541F5D2}" type="pres">
      <dgm:prSet presAssocID="{AD9E73B2-C7E0-4E98-B22C-42E8651E26B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007A849-70B4-41D3-B898-E749A45AD124}" type="presOf" srcId="{A55AD740-0043-4CCE-8B08-248FCF970163}" destId="{6D870F9E-77C2-4529-98BD-AE78677D12D1}" srcOrd="0" destOrd="0" presId="urn:microsoft.com/office/officeart/2005/8/layout/list1"/>
    <dgm:cxn modelId="{31D585A4-80CA-496C-A14D-BE58153FCE58}" type="presOf" srcId="{A55AD740-0043-4CCE-8B08-248FCF970163}" destId="{3CE31A8B-E409-483F-84F2-5E7736D33E90}" srcOrd="1" destOrd="0" presId="urn:microsoft.com/office/officeart/2005/8/layout/list1"/>
    <dgm:cxn modelId="{22866DDE-CD0E-4DD8-BDD8-E09A20426793}" srcId="{BA7FB322-C897-43F1-BFA5-ABA5FA023C00}" destId="{8995A76A-29FD-4E0F-BCD6-7458C958E084}" srcOrd="2" destOrd="0" parTransId="{67C7A8DC-E579-491F-933C-CFD6182E187F}" sibTransId="{72E7AB5B-786C-43EE-9954-EB3F20DAD5C7}"/>
    <dgm:cxn modelId="{F0E4B987-407C-4E76-9128-E9698F0EB4A7}" type="presOf" srcId="{AD9E73B2-C7E0-4E98-B22C-42E8651E26BC}" destId="{77A360FE-3CE5-4B44-AF18-B7DA782F1707}" srcOrd="0" destOrd="0" presId="urn:microsoft.com/office/officeart/2005/8/layout/list1"/>
    <dgm:cxn modelId="{91BB23F6-DCBC-4FE7-B28B-5EDE8BC548F0}" type="presOf" srcId="{9446BE5B-2571-49E0-BD74-EAF114381AD3}" destId="{25015827-8AE0-4277-BE17-02FEDC72AFB4}" srcOrd="0" destOrd="0" presId="urn:microsoft.com/office/officeart/2005/8/layout/list1"/>
    <dgm:cxn modelId="{2469EF23-D24A-45E9-9E13-53C9C09A6C75}" type="presOf" srcId="{BA7FB322-C897-43F1-BFA5-ABA5FA023C00}" destId="{A6568B46-50E2-4159-9540-AD7893623CFD}" srcOrd="0" destOrd="0" presId="urn:microsoft.com/office/officeart/2005/8/layout/list1"/>
    <dgm:cxn modelId="{2CD7600D-43CF-4B25-B140-3406F50C38AD}" type="presOf" srcId="{9446BE5B-2571-49E0-BD74-EAF114381AD3}" destId="{D87D8907-4A72-4A2A-9166-C5D366B55AB4}" srcOrd="1" destOrd="0" presId="urn:microsoft.com/office/officeart/2005/8/layout/list1"/>
    <dgm:cxn modelId="{CAA8DD21-F56D-4E24-A8C1-19D270D68B98}" type="presOf" srcId="{8995A76A-29FD-4E0F-BCD6-7458C958E084}" destId="{9183D8DA-9278-4F08-92F2-538386FE16E2}" srcOrd="0" destOrd="0" presId="urn:microsoft.com/office/officeart/2005/8/layout/list1"/>
    <dgm:cxn modelId="{F7B40D46-2FD4-46EB-B981-14F7BD98BFE5}" srcId="{BA7FB322-C897-43F1-BFA5-ABA5FA023C00}" destId="{A55AD740-0043-4CCE-8B08-248FCF970163}" srcOrd="1" destOrd="0" parTransId="{C2984CA8-E552-49E8-9A84-68B327808C56}" sibTransId="{B24C483F-0798-4C22-9461-2B1BEF23EEB6}"/>
    <dgm:cxn modelId="{FADD695D-DFD7-41C3-A271-B69D87A99F39}" type="presOf" srcId="{AD9E73B2-C7E0-4E98-B22C-42E8651E26BC}" destId="{DAF46F03-A960-4E80-A4A1-681224EA994D}" srcOrd="1" destOrd="0" presId="urn:microsoft.com/office/officeart/2005/8/layout/list1"/>
    <dgm:cxn modelId="{66BF88E8-A2AE-40C9-B240-0F6EF9A5A157}" srcId="{BA7FB322-C897-43F1-BFA5-ABA5FA023C00}" destId="{9446BE5B-2571-49E0-BD74-EAF114381AD3}" srcOrd="0" destOrd="0" parTransId="{8954CB69-BEA1-4B94-9B59-20E16E3BC6A7}" sibTransId="{F3A107A6-F05D-4DC1-BA87-1F2B5DED5D60}"/>
    <dgm:cxn modelId="{8590B420-C221-4FC9-B051-65DBE163893B}" type="presOf" srcId="{8995A76A-29FD-4E0F-BCD6-7458C958E084}" destId="{7DCE1176-1300-4CB3-87C7-3ABB3BCF101C}" srcOrd="1" destOrd="0" presId="urn:microsoft.com/office/officeart/2005/8/layout/list1"/>
    <dgm:cxn modelId="{5D68DEEF-BF1A-4B60-9FFF-4AC3035CB83B}" srcId="{BA7FB322-C897-43F1-BFA5-ABA5FA023C00}" destId="{AD9E73B2-C7E0-4E98-B22C-42E8651E26BC}" srcOrd="3" destOrd="0" parTransId="{369145E6-0ABC-43DC-8242-F0E8443708CF}" sibTransId="{C95113F0-461B-46DA-BC82-4BBB9460A1E6}"/>
    <dgm:cxn modelId="{EA06A2FE-7133-47DE-95BF-9A9956604C61}" type="presParOf" srcId="{A6568B46-50E2-4159-9540-AD7893623CFD}" destId="{8F4EBD03-01A1-4F51-AB22-9E7D57002950}" srcOrd="0" destOrd="0" presId="urn:microsoft.com/office/officeart/2005/8/layout/list1"/>
    <dgm:cxn modelId="{72398FA7-098E-4514-9424-28DA66E8486A}" type="presParOf" srcId="{8F4EBD03-01A1-4F51-AB22-9E7D57002950}" destId="{25015827-8AE0-4277-BE17-02FEDC72AFB4}" srcOrd="0" destOrd="0" presId="urn:microsoft.com/office/officeart/2005/8/layout/list1"/>
    <dgm:cxn modelId="{043777DD-EDC6-40B6-8849-4BC1E42FDDC4}" type="presParOf" srcId="{8F4EBD03-01A1-4F51-AB22-9E7D57002950}" destId="{D87D8907-4A72-4A2A-9166-C5D366B55AB4}" srcOrd="1" destOrd="0" presId="urn:microsoft.com/office/officeart/2005/8/layout/list1"/>
    <dgm:cxn modelId="{22F97D13-D11E-4C77-AAFD-40372D66C4EC}" type="presParOf" srcId="{A6568B46-50E2-4159-9540-AD7893623CFD}" destId="{C6A82005-F040-4754-A2CE-F25AF365524F}" srcOrd="1" destOrd="0" presId="urn:microsoft.com/office/officeart/2005/8/layout/list1"/>
    <dgm:cxn modelId="{64FF0C73-5019-4B9C-B277-B885FFEDF1DC}" type="presParOf" srcId="{A6568B46-50E2-4159-9540-AD7893623CFD}" destId="{995AB6E4-98CF-4FFE-943B-034F0D995E31}" srcOrd="2" destOrd="0" presId="urn:microsoft.com/office/officeart/2005/8/layout/list1"/>
    <dgm:cxn modelId="{9A2B2605-2216-4BC7-8461-BA183C18C1C4}" type="presParOf" srcId="{A6568B46-50E2-4159-9540-AD7893623CFD}" destId="{B35D97F1-376E-43C5-82B7-6427FCBECF2E}" srcOrd="3" destOrd="0" presId="urn:microsoft.com/office/officeart/2005/8/layout/list1"/>
    <dgm:cxn modelId="{739C665A-8DD8-4A04-A027-318859ED6788}" type="presParOf" srcId="{A6568B46-50E2-4159-9540-AD7893623CFD}" destId="{447CF928-C2D8-4758-AD35-828BD5E1E72B}" srcOrd="4" destOrd="0" presId="urn:microsoft.com/office/officeart/2005/8/layout/list1"/>
    <dgm:cxn modelId="{CA581A03-19D4-4201-949C-07C65096D958}" type="presParOf" srcId="{447CF928-C2D8-4758-AD35-828BD5E1E72B}" destId="{6D870F9E-77C2-4529-98BD-AE78677D12D1}" srcOrd="0" destOrd="0" presId="urn:microsoft.com/office/officeart/2005/8/layout/list1"/>
    <dgm:cxn modelId="{820383CB-724A-44A1-B294-C8F6A93C4FCC}" type="presParOf" srcId="{447CF928-C2D8-4758-AD35-828BD5E1E72B}" destId="{3CE31A8B-E409-483F-84F2-5E7736D33E90}" srcOrd="1" destOrd="0" presId="urn:microsoft.com/office/officeart/2005/8/layout/list1"/>
    <dgm:cxn modelId="{21BF7A24-E491-446F-8814-37551F2D5B82}" type="presParOf" srcId="{A6568B46-50E2-4159-9540-AD7893623CFD}" destId="{AA5C98EA-C1F0-4652-82DF-02C5E6496BC0}" srcOrd="5" destOrd="0" presId="urn:microsoft.com/office/officeart/2005/8/layout/list1"/>
    <dgm:cxn modelId="{24BDAAAB-4BF6-4313-B4AE-5FAEF253FA1A}" type="presParOf" srcId="{A6568B46-50E2-4159-9540-AD7893623CFD}" destId="{95331CF9-6E15-4C8A-AB14-52528F27844D}" srcOrd="6" destOrd="0" presId="urn:microsoft.com/office/officeart/2005/8/layout/list1"/>
    <dgm:cxn modelId="{8EA0C9B4-284E-4860-9747-39C05DC1D15C}" type="presParOf" srcId="{A6568B46-50E2-4159-9540-AD7893623CFD}" destId="{0BC1A81E-889A-40B3-A10D-FC021DDEF2D1}" srcOrd="7" destOrd="0" presId="urn:microsoft.com/office/officeart/2005/8/layout/list1"/>
    <dgm:cxn modelId="{D8EEA5A0-29F7-4080-9812-B49CC4D2036D}" type="presParOf" srcId="{A6568B46-50E2-4159-9540-AD7893623CFD}" destId="{BA54D0A7-3E85-4541-BF58-707D16781416}" srcOrd="8" destOrd="0" presId="urn:microsoft.com/office/officeart/2005/8/layout/list1"/>
    <dgm:cxn modelId="{A4F94E79-689F-4487-8DCB-DB3C62F13D1E}" type="presParOf" srcId="{BA54D0A7-3E85-4541-BF58-707D16781416}" destId="{9183D8DA-9278-4F08-92F2-538386FE16E2}" srcOrd="0" destOrd="0" presId="urn:microsoft.com/office/officeart/2005/8/layout/list1"/>
    <dgm:cxn modelId="{C6C75BA4-1AA8-4302-A1BD-DA2B22FDC972}" type="presParOf" srcId="{BA54D0A7-3E85-4541-BF58-707D16781416}" destId="{7DCE1176-1300-4CB3-87C7-3ABB3BCF101C}" srcOrd="1" destOrd="0" presId="urn:microsoft.com/office/officeart/2005/8/layout/list1"/>
    <dgm:cxn modelId="{111A01E6-0C01-48F3-BA5B-36FA85586683}" type="presParOf" srcId="{A6568B46-50E2-4159-9540-AD7893623CFD}" destId="{84C10611-46D3-4695-912B-860F7CF63ECB}" srcOrd="9" destOrd="0" presId="urn:microsoft.com/office/officeart/2005/8/layout/list1"/>
    <dgm:cxn modelId="{1887A5A6-4D2D-4B31-84FB-217050FA2D77}" type="presParOf" srcId="{A6568B46-50E2-4159-9540-AD7893623CFD}" destId="{2A0A1928-26BE-4074-9D86-00199910DE05}" srcOrd="10" destOrd="0" presId="urn:microsoft.com/office/officeart/2005/8/layout/list1"/>
    <dgm:cxn modelId="{080B0AA4-568F-477B-90F4-4A6939027593}" type="presParOf" srcId="{A6568B46-50E2-4159-9540-AD7893623CFD}" destId="{1B41488B-72FB-4386-A8CA-363356AA9F00}" srcOrd="11" destOrd="0" presId="urn:microsoft.com/office/officeart/2005/8/layout/list1"/>
    <dgm:cxn modelId="{6CF3033B-530D-4569-BA25-30ACED812262}" type="presParOf" srcId="{A6568B46-50E2-4159-9540-AD7893623CFD}" destId="{F205517C-A20B-4FC1-A375-38AE1818A61A}" srcOrd="12" destOrd="0" presId="urn:microsoft.com/office/officeart/2005/8/layout/list1"/>
    <dgm:cxn modelId="{FE51C314-1EEC-46E3-84A7-60E079E0D7BC}" type="presParOf" srcId="{F205517C-A20B-4FC1-A375-38AE1818A61A}" destId="{77A360FE-3CE5-4B44-AF18-B7DA782F1707}" srcOrd="0" destOrd="0" presId="urn:microsoft.com/office/officeart/2005/8/layout/list1"/>
    <dgm:cxn modelId="{46BAE283-A2C0-45B7-8877-BC5DEBB4C9BE}" type="presParOf" srcId="{F205517C-A20B-4FC1-A375-38AE1818A61A}" destId="{DAF46F03-A960-4E80-A4A1-681224EA994D}" srcOrd="1" destOrd="0" presId="urn:microsoft.com/office/officeart/2005/8/layout/list1"/>
    <dgm:cxn modelId="{F50575D5-8292-4717-90BD-2E0893C2DE1A}" type="presParOf" srcId="{A6568B46-50E2-4159-9540-AD7893623CFD}" destId="{8C249ED2-5BD6-4B29-B1F1-E9663B71CA09}" srcOrd="13" destOrd="0" presId="urn:microsoft.com/office/officeart/2005/8/layout/list1"/>
    <dgm:cxn modelId="{A2B17ECF-E9C9-4D83-8852-9A23C7747BC4}" type="presParOf" srcId="{A6568B46-50E2-4159-9540-AD7893623CFD}" destId="{39EAA2D8-E3AC-4D1B-AC79-A89E5541F5D2}" srcOrd="14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BAAC81-80FD-412E-8E7A-844CAA60DCCF}" type="doc">
      <dgm:prSet loTypeId="urn:microsoft.com/office/officeart/2005/8/layout/chevron2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9B58DA9-49EB-4DEF-9B2C-D402D1D9FA3D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Нормативные документы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81D4554-9B95-427F-8D4F-D48F7854D003}" type="parTrans" cxnId="{B723BCD0-7C66-4282-9230-25379254F305}">
      <dgm:prSet/>
      <dgm:spPr/>
      <dgm:t>
        <a:bodyPr/>
        <a:lstStyle/>
        <a:p>
          <a:endParaRPr lang="ru-RU"/>
        </a:p>
      </dgm:t>
    </dgm:pt>
    <dgm:pt modelId="{9FAA6D38-AD1B-4A1B-91C5-1E2AE554D110}" type="sibTrans" cxnId="{B723BCD0-7C66-4282-9230-25379254F305}">
      <dgm:prSet/>
      <dgm:spPr/>
      <dgm:t>
        <a:bodyPr/>
        <a:lstStyle/>
        <a:p>
          <a:endParaRPr lang="ru-RU"/>
        </a:p>
      </dgm:t>
    </dgm:pt>
    <dgm:pt modelId="{090CBD25-4F98-439B-ACF7-20739830C682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устав и образовательная программа ДОУ;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77CA44-DA5D-4A40-B736-F40DB2065F84}" type="parTrans" cxnId="{1991AA10-F910-4132-84CA-E00125FC2B99}">
      <dgm:prSet/>
      <dgm:spPr/>
      <dgm:t>
        <a:bodyPr/>
        <a:lstStyle/>
        <a:p>
          <a:endParaRPr lang="ru-RU"/>
        </a:p>
      </dgm:t>
    </dgm:pt>
    <dgm:pt modelId="{CEEACFCE-BAF1-4735-B065-2753841F6C2B}" type="sibTrans" cxnId="{1991AA10-F910-4132-84CA-E00125FC2B99}">
      <dgm:prSet/>
      <dgm:spPr/>
      <dgm:t>
        <a:bodyPr/>
        <a:lstStyle/>
        <a:p>
          <a:endParaRPr lang="ru-RU"/>
        </a:p>
      </dgm:t>
    </dgm:pt>
    <dgm:pt modelId="{7228D1BB-543D-4135-810E-F42417707D4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Рабочая программа кружка</a:t>
          </a:r>
          <a:endParaRPr lang="ru-RU" sz="1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227BD7-419B-4319-B82E-212CE8FDB304}" type="parTrans" cxnId="{CA81964A-F82C-45D5-937C-AC1708602562}">
      <dgm:prSet/>
      <dgm:spPr/>
      <dgm:t>
        <a:bodyPr/>
        <a:lstStyle/>
        <a:p>
          <a:endParaRPr lang="ru-RU"/>
        </a:p>
      </dgm:t>
    </dgm:pt>
    <dgm:pt modelId="{9FAF5FCA-7721-4481-9466-855DAD146980}" type="sibTrans" cxnId="{CA81964A-F82C-45D5-937C-AC1708602562}">
      <dgm:prSet/>
      <dgm:spPr/>
      <dgm:t>
        <a:bodyPr/>
        <a:lstStyle/>
        <a:p>
          <a:endParaRPr lang="ru-RU"/>
        </a:p>
      </dgm:t>
    </dgm:pt>
    <dgm:pt modelId="{6C16682F-05C1-4015-B9D8-665DCEFE9EF8}">
      <dgm:prSet phldrT="[Текст]"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Пояснительная записка, в которой раскрывается актуальность дополнительного образования в выбранной области.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0164C9-978A-4DFE-9896-B60646D2F4FB}" type="parTrans" cxnId="{74F0F559-CA8A-4E22-AB3F-53E2ED66F5F9}">
      <dgm:prSet/>
      <dgm:spPr/>
      <dgm:t>
        <a:bodyPr/>
        <a:lstStyle/>
        <a:p>
          <a:endParaRPr lang="ru-RU"/>
        </a:p>
      </dgm:t>
    </dgm:pt>
    <dgm:pt modelId="{F26FE1D9-BCBC-4DBC-95C6-2F938273F9FB}" type="sibTrans" cxnId="{74F0F559-CA8A-4E22-AB3F-53E2ED66F5F9}">
      <dgm:prSet/>
      <dgm:spPr/>
      <dgm:t>
        <a:bodyPr/>
        <a:lstStyle/>
        <a:p>
          <a:endParaRPr lang="ru-RU"/>
        </a:p>
      </dgm:t>
    </dgm:pt>
    <dgm:pt modelId="{BE633634-3F88-48AF-9E82-A47703B91B40}">
      <dgm:prSet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положение о дополнительной образовательной деятельности дошкольного учреждения.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F1B218-DB2A-4F10-AE63-0A91A586C76E}" type="parTrans" cxnId="{AD4757C8-DFD3-4B7E-909C-DF60E216F9AD}">
      <dgm:prSet/>
      <dgm:spPr/>
      <dgm:t>
        <a:bodyPr/>
        <a:lstStyle/>
        <a:p>
          <a:endParaRPr lang="ru-RU"/>
        </a:p>
      </dgm:t>
    </dgm:pt>
    <dgm:pt modelId="{F90AC809-422E-46B4-81AA-E3B52E2E89B8}" type="sibTrans" cxnId="{AD4757C8-DFD3-4B7E-909C-DF60E216F9AD}">
      <dgm:prSet/>
      <dgm:spPr/>
      <dgm:t>
        <a:bodyPr/>
        <a:lstStyle/>
        <a:p>
          <a:endParaRPr lang="ru-RU"/>
        </a:p>
      </dgm:t>
    </dgm:pt>
    <dgm:pt modelId="{317EAF3C-6C9D-40B0-99EC-273737C1F24C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Цели и задачи кружка.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18ED26-73BD-49CA-9303-7357B0EA246C}" type="parTrans" cxnId="{A9532B39-6F38-44BC-B509-7DDCB535ED43}">
      <dgm:prSet/>
      <dgm:spPr/>
      <dgm:t>
        <a:bodyPr/>
        <a:lstStyle/>
        <a:p>
          <a:endParaRPr lang="ru-RU"/>
        </a:p>
      </dgm:t>
    </dgm:pt>
    <dgm:pt modelId="{F9E9EDBA-8D09-4E15-9806-1120CA36FF6A}" type="sibTrans" cxnId="{A9532B39-6F38-44BC-B509-7DDCB535ED43}">
      <dgm:prSet/>
      <dgm:spPr/>
      <dgm:t>
        <a:bodyPr/>
        <a:lstStyle/>
        <a:p>
          <a:endParaRPr lang="ru-RU"/>
        </a:p>
      </dgm:t>
    </dgm:pt>
    <dgm:pt modelId="{5648DA6F-BD49-44B7-A12E-CD4B9F6961E6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Методы и приёмы работы.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1498F5E-CD5E-46DB-886B-475C1EAD13EF}" type="parTrans" cxnId="{8E79C38C-A908-46FB-9921-EABA5FD51769}">
      <dgm:prSet/>
      <dgm:spPr/>
      <dgm:t>
        <a:bodyPr/>
        <a:lstStyle/>
        <a:p>
          <a:endParaRPr lang="ru-RU"/>
        </a:p>
      </dgm:t>
    </dgm:pt>
    <dgm:pt modelId="{8C3944C5-7D63-4E59-9095-E9997AE22377}" type="sibTrans" cxnId="{8E79C38C-A908-46FB-9921-EABA5FD51769}">
      <dgm:prSet/>
      <dgm:spPr/>
      <dgm:t>
        <a:bodyPr/>
        <a:lstStyle/>
        <a:p>
          <a:endParaRPr lang="ru-RU"/>
        </a:p>
      </dgm:t>
    </dgm:pt>
    <dgm:pt modelId="{4D2D5FB8-D9C8-46BE-8891-5358E96FA928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Ожидаемые результаты работы с детьми.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A29C43-9C79-44AC-B241-42DF7FE92344}" type="parTrans" cxnId="{7500B56A-DE98-469E-A1B0-2B6807E63968}">
      <dgm:prSet/>
      <dgm:spPr/>
      <dgm:t>
        <a:bodyPr/>
        <a:lstStyle/>
        <a:p>
          <a:endParaRPr lang="ru-RU"/>
        </a:p>
      </dgm:t>
    </dgm:pt>
    <dgm:pt modelId="{80B2C7F4-50DC-4019-9E04-8BBDA9379F84}" type="sibTrans" cxnId="{7500B56A-DE98-469E-A1B0-2B6807E63968}">
      <dgm:prSet/>
      <dgm:spPr/>
      <dgm:t>
        <a:bodyPr/>
        <a:lstStyle/>
        <a:p>
          <a:endParaRPr lang="ru-RU"/>
        </a:p>
      </dgm:t>
    </dgm:pt>
    <dgm:pt modelId="{B4D57D3A-72FC-4B20-9E05-697BA4903601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Способы и методы диагностики.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681895C-76A8-47F3-8E9E-BCBD1DBE79FC}" type="parTrans" cxnId="{12A194EF-18A3-41EE-BB8A-B3E71B138883}">
      <dgm:prSet/>
      <dgm:spPr/>
      <dgm:t>
        <a:bodyPr/>
        <a:lstStyle/>
        <a:p>
          <a:endParaRPr lang="ru-RU"/>
        </a:p>
      </dgm:t>
    </dgm:pt>
    <dgm:pt modelId="{F6146547-A301-4B92-9F4F-A82E630173EA}" type="sibTrans" cxnId="{12A194EF-18A3-41EE-BB8A-B3E71B138883}">
      <dgm:prSet/>
      <dgm:spPr/>
      <dgm:t>
        <a:bodyPr/>
        <a:lstStyle/>
        <a:p>
          <a:endParaRPr lang="ru-RU"/>
        </a:p>
      </dgm:t>
    </dgm:pt>
    <dgm:pt modelId="{B911FD54-F91A-4C32-8356-D79D000DDF70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Список использованной методической литературы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B494455-0AE9-4C89-AF70-FD5199C44F7A}" type="parTrans" cxnId="{2B6CE381-3588-40F2-8BBE-FAD805013A67}">
      <dgm:prSet/>
      <dgm:spPr/>
      <dgm:t>
        <a:bodyPr/>
        <a:lstStyle/>
        <a:p>
          <a:endParaRPr lang="ru-RU"/>
        </a:p>
      </dgm:t>
    </dgm:pt>
    <dgm:pt modelId="{0B154340-1720-4F17-BDC2-63337AAA06BB}" type="sibTrans" cxnId="{2B6CE381-3588-40F2-8BBE-FAD805013A67}">
      <dgm:prSet/>
      <dgm:spPr/>
      <dgm:t>
        <a:bodyPr/>
        <a:lstStyle/>
        <a:p>
          <a:endParaRPr lang="ru-RU"/>
        </a:p>
      </dgm:t>
    </dgm:pt>
    <dgm:pt modelId="{9FC89EE5-8B2A-42AC-A0BF-780365E52A37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План работы</a:t>
          </a:r>
          <a:endParaRPr lang="ru-RU" b="1" dirty="0">
            <a:solidFill>
              <a:srgbClr val="002060"/>
            </a:solidFill>
          </a:endParaRPr>
        </a:p>
      </dgm:t>
    </dgm:pt>
    <dgm:pt modelId="{8F2891F4-7D91-4858-BCAC-FD4FED8AAA98}" type="parTrans" cxnId="{30E975E3-4A25-4650-8E77-17AA766A7BA3}">
      <dgm:prSet/>
      <dgm:spPr/>
      <dgm:t>
        <a:bodyPr/>
        <a:lstStyle/>
        <a:p>
          <a:endParaRPr lang="ru-RU"/>
        </a:p>
      </dgm:t>
    </dgm:pt>
    <dgm:pt modelId="{C68656F7-2247-4012-9B6F-0166E6E53797}" type="sibTrans" cxnId="{30E975E3-4A25-4650-8E77-17AA766A7BA3}">
      <dgm:prSet/>
      <dgm:spPr/>
      <dgm:t>
        <a:bodyPr/>
        <a:lstStyle/>
        <a:p>
          <a:endParaRPr lang="ru-RU"/>
        </a:p>
      </dgm:t>
    </dgm:pt>
    <dgm:pt modelId="{DF002B49-F4CE-4C73-8C52-5DD098700A50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тематику занятий на год;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D875D5D-6CFA-4BB9-84E7-68C287480AAE}" type="parTrans" cxnId="{0ADC6EAC-5756-4736-A18B-EF1583941318}">
      <dgm:prSet/>
      <dgm:spPr/>
      <dgm:t>
        <a:bodyPr/>
        <a:lstStyle/>
        <a:p>
          <a:endParaRPr lang="ru-RU"/>
        </a:p>
      </dgm:t>
    </dgm:pt>
    <dgm:pt modelId="{0E0904F2-EFE8-42E7-8C3A-83286E71C678}" type="sibTrans" cxnId="{0ADC6EAC-5756-4736-A18B-EF1583941318}">
      <dgm:prSet/>
      <dgm:spPr/>
      <dgm:t>
        <a:bodyPr/>
        <a:lstStyle/>
        <a:p>
          <a:endParaRPr lang="ru-RU"/>
        </a:p>
      </dgm:t>
    </dgm:pt>
    <dgm:pt modelId="{F2B6C945-9A6D-491B-8E5A-7D453482120F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задачи каждого занятия;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234BCAD-2358-4556-BF5D-5419EDA71950}" type="parTrans" cxnId="{F846F9FC-E1C5-4A48-998C-16D3FA617E12}">
      <dgm:prSet/>
      <dgm:spPr/>
      <dgm:t>
        <a:bodyPr/>
        <a:lstStyle/>
        <a:p>
          <a:endParaRPr lang="ru-RU"/>
        </a:p>
      </dgm:t>
    </dgm:pt>
    <dgm:pt modelId="{1C667589-7A50-417A-8B6D-205905FEF141}" type="sibTrans" cxnId="{F846F9FC-E1C5-4A48-998C-16D3FA617E12}">
      <dgm:prSet/>
      <dgm:spPr/>
      <dgm:t>
        <a:bodyPr/>
        <a:lstStyle/>
        <a:p>
          <a:endParaRPr lang="ru-RU"/>
        </a:p>
      </dgm:t>
    </dgm:pt>
    <dgm:pt modelId="{63C579C8-1745-4879-AA93-6AC50D785223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краткое описание приёмов работы (дидактическая игра, беседа, опыт и прочее), техники выполнения работ (для </a:t>
          </a:r>
          <a:r>
            <a:rPr lang="ru-RU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изодеятельности</a:t>
          </a:r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и ручного труда);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79DBC2-BAA9-4426-9EAA-E4B3F438C155}" type="parTrans" cxnId="{F5448713-1764-44D6-AC66-A18BEA6C4AF1}">
      <dgm:prSet/>
      <dgm:spPr/>
      <dgm:t>
        <a:bodyPr/>
        <a:lstStyle/>
        <a:p>
          <a:endParaRPr lang="ru-RU"/>
        </a:p>
      </dgm:t>
    </dgm:pt>
    <dgm:pt modelId="{D66D0292-201B-4769-979D-15E0DC0A4E06}" type="sibTrans" cxnId="{F5448713-1764-44D6-AC66-A18BEA6C4AF1}">
      <dgm:prSet/>
      <dgm:spPr/>
      <dgm:t>
        <a:bodyPr/>
        <a:lstStyle/>
        <a:p>
          <a:endParaRPr lang="ru-RU"/>
        </a:p>
      </dgm:t>
    </dgm:pt>
    <dgm:pt modelId="{8D30AB37-5560-47AA-BC71-85B5B810B390}">
      <dgm:prSet custT="1"/>
      <dgm:spPr/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даты проведения занятий.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7C604B-4833-42FA-8C61-B91C2772B703}" type="parTrans" cxnId="{AEEDD3E0-137E-4FF0-A2DD-9BD90C32CA33}">
      <dgm:prSet/>
      <dgm:spPr/>
      <dgm:t>
        <a:bodyPr/>
        <a:lstStyle/>
        <a:p>
          <a:endParaRPr lang="ru-RU"/>
        </a:p>
      </dgm:t>
    </dgm:pt>
    <dgm:pt modelId="{D978BB00-C779-4090-975C-AB029EC31B59}" type="sibTrans" cxnId="{AEEDD3E0-137E-4FF0-A2DD-9BD90C32CA33}">
      <dgm:prSet/>
      <dgm:spPr/>
      <dgm:t>
        <a:bodyPr/>
        <a:lstStyle/>
        <a:p>
          <a:endParaRPr lang="ru-RU"/>
        </a:p>
      </dgm:t>
    </dgm:pt>
    <dgm:pt modelId="{CF65E578-E857-4FEE-9CAE-29E353370291}" type="pres">
      <dgm:prSet presAssocID="{95BAAC81-80FD-412E-8E7A-844CAA60DC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8ADB75-30A4-486D-9A54-6B52283F3E5B}" type="pres">
      <dgm:prSet presAssocID="{79B58DA9-49EB-4DEF-9B2C-D402D1D9FA3D}" presName="composite" presStyleCnt="0"/>
      <dgm:spPr/>
    </dgm:pt>
    <dgm:pt modelId="{F3AE9638-3268-4C22-9180-39F34B72D6EE}" type="pres">
      <dgm:prSet presAssocID="{79B58DA9-49EB-4DEF-9B2C-D402D1D9FA3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49EBB-BE73-4B4F-8F41-980C53FD746E}" type="pres">
      <dgm:prSet presAssocID="{79B58DA9-49EB-4DEF-9B2C-D402D1D9FA3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57E83-329D-4152-9B99-6863C992547A}" type="pres">
      <dgm:prSet presAssocID="{9FAA6D38-AD1B-4A1B-91C5-1E2AE554D110}" presName="sp" presStyleCnt="0"/>
      <dgm:spPr/>
    </dgm:pt>
    <dgm:pt modelId="{B94F4FE7-708F-4AB2-9EC5-7846A43730CA}" type="pres">
      <dgm:prSet presAssocID="{7228D1BB-543D-4135-810E-F42417707D40}" presName="composite" presStyleCnt="0"/>
      <dgm:spPr/>
    </dgm:pt>
    <dgm:pt modelId="{AAC83B4B-CA21-44C1-BEFD-420499BAD726}" type="pres">
      <dgm:prSet presAssocID="{7228D1BB-543D-4135-810E-F42417707D40}" presName="parentText" presStyleLbl="alignNode1" presStyleIdx="1" presStyleCnt="3" custLinFactNeighborX="0" custLinFactNeighborY="-65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863AB-8D4D-436B-BC3B-D7DD94F5506A}" type="pres">
      <dgm:prSet presAssocID="{7228D1BB-543D-4135-810E-F42417707D40}" presName="descendantText" presStyleLbl="alignAcc1" presStyleIdx="1" presStyleCnt="3" custScaleY="120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98EB8-9F6B-4399-B148-31CF2ADC2F4E}" type="pres">
      <dgm:prSet presAssocID="{9FAF5FCA-7721-4481-9466-855DAD146980}" presName="sp" presStyleCnt="0"/>
      <dgm:spPr/>
    </dgm:pt>
    <dgm:pt modelId="{C2F64C45-17F2-49B1-B6DD-EEC8308F1546}" type="pres">
      <dgm:prSet presAssocID="{9FC89EE5-8B2A-42AC-A0BF-780365E52A37}" presName="composite" presStyleCnt="0"/>
      <dgm:spPr/>
    </dgm:pt>
    <dgm:pt modelId="{E717CDA4-0B3C-4B94-BDC5-8B7DEC4E0028}" type="pres">
      <dgm:prSet presAssocID="{9FC89EE5-8B2A-42AC-A0BF-780365E52A3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7CC3E-0D98-48A3-AE89-429F0A5ECE0A}" type="pres">
      <dgm:prSet presAssocID="{9FC89EE5-8B2A-42AC-A0BF-780365E52A3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203A29-C39B-46C8-892F-B0199C6A09ED}" type="presOf" srcId="{B911FD54-F91A-4C32-8356-D79D000DDF70}" destId="{C9B863AB-8D4D-436B-BC3B-D7DD94F5506A}" srcOrd="0" destOrd="5" presId="urn:microsoft.com/office/officeart/2005/8/layout/chevron2"/>
    <dgm:cxn modelId="{24EE7527-E627-4887-BDD9-665743844D03}" type="presOf" srcId="{7228D1BB-543D-4135-810E-F42417707D40}" destId="{AAC83B4B-CA21-44C1-BEFD-420499BAD726}" srcOrd="0" destOrd="0" presId="urn:microsoft.com/office/officeart/2005/8/layout/chevron2"/>
    <dgm:cxn modelId="{30E975E3-4A25-4650-8E77-17AA766A7BA3}" srcId="{95BAAC81-80FD-412E-8E7A-844CAA60DCCF}" destId="{9FC89EE5-8B2A-42AC-A0BF-780365E52A37}" srcOrd="2" destOrd="0" parTransId="{8F2891F4-7D91-4858-BCAC-FD4FED8AAA98}" sibTransId="{C68656F7-2247-4012-9B6F-0166E6E53797}"/>
    <dgm:cxn modelId="{428C5908-7BB3-4D12-81DD-765DDB639FA8}" type="presOf" srcId="{B4D57D3A-72FC-4B20-9E05-697BA4903601}" destId="{C9B863AB-8D4D-436B-BC3B-D7DD94F5506A}" srcOrd="0" destOrd="4" presId="urn:microsoft.com/office/officeart/2005/8/layout/chevron2"/>
    <dgm:cxn modelId="{7FE8EB63-16D5-4679-B0A0-4E1E2409E067}" type="presOf" srcId="{8D30AB37-5560-47AA-BC71-85B5B810B390}" destId="{2717CC3E-0D98-48A3-AE89-429F0A5ECE0A}" srcOrd="0" destOrd="3" presId="urn:microsoft.com/office/officeart/2005/8/layout/chevron2"/>
    <dgm:cxn modelId="{7085F7F2-F63B-4E1C-85A7-99A208B4BDBD}" type="presOf" srcId="{5648DA6F-BD49-44B7-A12E-CD4B9F6961E6}" destId="{C9B863AB-8D4D-436B-BC3B-D7DD94F5506A}" srcOrd="0" destOrd="2" presId="urn:microsoft.com/office/officeart/2005/8/layout/chevron2"/>
    <dgm:cxn modelId="{248EE009-E189-47CB-BB28-3CA71D0A52E8}" type="presOf" srcId="{DF002B49-F4CE-4C73-8C52-5DD098700A50}" destId="{2717CC3E-0D98-48A3-AE89-429F0A5ECE0A}" srcOrd="0" destOrd="0" presId="urn:microsoft.com/office/officeart/2005/8/layout/chevron2"/>
    <dgm:cxn modelId="{A9532B39-6F38-44BC-B509-7DDCB535ED43}" srcId="{7228D1BB-543D-4135-810E-F42417707D40}" destId="{317EAF3C-6C9D-40B0-99EC-273737C1F24C}" srcOrd="1" destOrd="0" parTransId="{F018ED26-73BD-49CA-9303-7357B0EA246C}" sibTransId="{F9E9EDBA-8D09-4E15-9806-1120CA36FF6A}"/>
    <dgm:cxn modelId="{1991AA10-F910-4132-84CA-E00125FC2B99}" srcId="{79B58DA9-49EB-4DEF-9B2C-D402D1D9FA3D}" destId="{090CBD25-4F98-439B-ACF7-20739830C682}" srcOrd="0" destOrd="0" parTransId="{3177CA44-DA5D-4A40-B736-F40DB2065F84}" sibTransId="{CEEACFCE-BAF1-4735-B065-2753841F6C2B}"/>
    <dgm:cxn modelId="{155406EC-F202-440C-BC90-F46BC29C03F2}" type="presOf" srcId="{4D2D5FB8-D9C8-46BE-8891-5358E96FA928}" destId="{C9B863AB-8D4D-436B-BC3B-D7DD94F5506A}" srcOrd="0" destOrd="3" presId="urn:microsoft.com/office/officeart/2005/8/layout/chevron2"/>
    <dgm:cxn modelId="{7500B56A-DE98-469E-A1B0-2B6807E63968}" srcId="{7228D1BB-543D-4135-810E-F42417707D40}" destId="{4D2D5FB8-D9C8-46BE-8891-5358E96FA928}" srcOrd="3" destOrd="0" parTransId="{94A29C43-9C79-44AC-B241-42DF7FE92344}" sibTransId="{80B2C7F4-50DC-4019-9E04-8BBDA9379F84}"/>
    <dgm:cxn modelId="{F846F9FC-E1C5-4A48-998C-16D3FA617E12}" srcId="{9FC89EE5-8B2A-42AC-A0BF-780365E52A37}" destId="{F2B6C945-9A6D-491B-8E5A-7D453482120F}" srcOrd="1" destOrd="0" parTransId="{C234BCAD-2358-4556-BF5D-5419EDA71950}" sibTransId="{1C667589-7A50-417A-8B6D-205905FEF141}"/>
    <dgm:cxn modelId="{43B441B4-DF55-4BDB-8399-7624216A74DF}" type="presOf" srcId="{317EAF3C-6C9D-40B0-99EC-273737C1F24C}" destId="{C9B863AB-8D4D-436B-BC3B-D7DD94F5506A}" srcOrd="0" destOrd="1" presId="urn:microsoft.com/office/officeart/2005/8/layout/chevron2"/>
    <dgm:cxn modelId="{49F86BA3-D37B-47CB-B9FF-0E71FA73E0F1}" type="presOf" srcId="{BE633634-3F88-48AF-9E82-A47703B91B40}" destId="{95C49EBB-BE73-4B4F-8F41-980C53FD746E}" srcOrd="0" destOrd="1" presId="urn:microsoft.com/office/officeart/2005/8/layout/chevron2"/>
    <dgm:cxn modelId="{8E79C38C-A908-46FB-9921-EABA5FD51769}" srcId="{7228D1BB-543D-4135-810E-F42417707D40}" destId="{5648DA6F-BD49-44B7-A12E-CD4B9F6961E6}" srcOrd="2" destOrd="0" parTransId="{91498F5E-CD5E-46DB-886B-475C1EAD13EF}" sibTransId="{8C3944C5-7D63-4E59-9095-E9997AE22377}"/>
    <dgm:cxn modelId="{0ADC6EAC-5756-4736-A18B-EF1583941318}" srcId="{9FC89EE5-8B2A-42AC-A0BF-780365E52A37}" destId="{DF002B49-F4CE-4C73-8C52-5DD098700A50}" srcOrd="0" destOrd="0" parTransId="{0D875D5D-6CFA-4BB9-84E7-68C287480AAE}" sibTransId="{0E0904F2-EFE8-42E7-8C3A-83286E71C678}"/>
    <dgm:cxn modelId="{41289229-FD4F-4E76-A409-818CF3FCBC1F}" type="presOf" srcId="{95BAAC81-80FD-412E-8E7A-844CAA60DCCF}" destId="{CF65E578-E857-4FEE-9CAE-29E353370291}" srcOrd="0" destOrd="0" presId="urn:microsoft.com/office/officeart/2005/8/layout/chevron2"/>
    <dgm:cxn modelId="{74F0F559-CA8A-4E22-AB3F-53E2ED66F5F9}" srcId="{7228D1BB-543D-4135-810E-F42417707D40}" destId="{6C16682F-05C1-4015-B9D8-665DCEFE9EF8}" srcOrd="0" destOrd="0" parTransId="{300164C9-978A-4DFE-9896-B60646D2F4FB}" sibTransId="{F26FE1D9-BCBC-4DBC-95C6-2F938273F9FB}"/>
    <dgm:cxn modelId="{12A194EF-18A3-41EE-BB8A-B3E71B138883}" srcId="{7228D1BB-543D-4135-810E-F42417707D40}" destId="{B4D57D3A-72FC-4B20-9E05-697BA4903601}" srcOrd="4" destOrd="0" parTransId="{3681895C-76A8-47F3-8E9E-BCBD1DBE79FC}" sibTransId="{F6146547-A301-4B92-9F4F-A82E630173EA}"/>
    <dgm:cxn modelId="{E6091975-F331-4363-9365-6B99D7CE4E8B}" type="presOf" srcId="{6C16682F-05C1-4015-B9D8-665DCEFE9EF8}" destId="{C9B863AB-8D4D-436B-BC3B-D7DD94F5506A}" srcOrd="0" destOrd="0" presId="urn:microsoft.com/office/officeart/2005/8/layout/chevron2"/>
    <dgm:cxn modelId="{B723BCD0-7C66-4282-9230-25379254F305}" srcId="{95BAAC81-80FD-412E-8E7A-844CAA60DCCF}" destId="{79B58DA9-49EB-4DEF-9B2C-D402D1D9FA3D}" srcOrd="0" destOrd="0" parTransId="{981D4554-9B95-427F-8D4F-D48F7854D003}" sibTransId="{9FAA6D38-AD1B-4A1B-91C5-1E2AE554D110}"/>
    <dgm:cxn modelId="{2B6CE381-3588-40F2-8BBE-FAD805013A67}" srcId="{7228D1BB-543D-4135-810E-F42417707D40}" destId="{B911FD54-F91A-4C32-8356-D79D000DDF70}" srcOrd="5" destOrd="0" parTransId="{DB494455-0AE9-4C89-AF70-FD5199C44F7A}" sibTransId="{0B154340-1720-4F17-BDC2-63337AAA06BB}"/>
    <dgm:cxn modelId="{71B1DF41-105B-4AC7-A699-F42A4DC29E35}" type="presOf" srcId="{F2B6C945-9A6D-491B-8E5A-7D453482120F}" destId="{2717CC3E-0D98-48A3-AE89-429F0A5ECE0A}" srcOrd="0" destOrd="1" presId="urn:microsoft.com/office/officeart/2005/8/layout/chevron2"/>
    <dgm:cxn modelId="{AD4757C8-DFD3-4B7E-909C-DF60E216F9AD}" srcId="{79B58DA9-49EB-4DEF-9B2C-D402D1D9FA3D}" destId="{BE633634-3F88-48AF-9E82-A47703B91B40}" srcOrd="1" destOrd="0" parTransId="{FEF1B218-DB2A-4F10-AE63-0A91A586C76E}" sibTransId="{F90AC809-422E-46B4-81AA-E3B52E2E89B8}"/>
    <dgm:cxn modelId="{FB5BFD5B-E7D0-4428-8E4C-CC2BAF4B2E4E}" type="presOf" srcId="{63C579C8-1745-4879-AA93-6AC50D785223}" destId="{2717CC3E-0D98-48A3-AE89-429F0A5ECE0A}" srcOrd="0" destOrd="2" presId="urn:microsoft.com/office/officeart/2005/8/layout/chevron2"/>
    <dgm:cxn modelId="{CA81964A-F82C-45D5-937C-AC1708602562}" srcId="{95BAAC81-80FD-412E-8E7A-844CAA60DCCF}" destId="{7228D1BB-543D-4135-810E-F42417707D40}" srcOrd="1" destOrd="0" parTransId="{9F227BD7-419B-4319-B82E-212CE8FDB304}" sibTransId="{9FAF5FCA-7721-4481-9466-855DAD146980}"/>
    <dgm:cxn modelId="{F5448713-1764-44D6-AC66-A18BEA6C4AF1}" srcId="{9FC89EE5-8B2A-42AC-A0BF-780365E52A37}" destId="{63C579C8-1745-4879-AA93-6AC50D785223}" srcOrd="2" destOrd="0" parTransId="{9579DBC2-BAA9-4426-9EAA-E4B3F438C155}" sibTransId="{D66D0292-201B-4769-979D-15E0DC0A4E06}"/>
    <dgm:cxn modelId="{B9317F31-EB28-4B5B-B9CA-71E6C9E735BE}" type="presOf" srcId="{090CBD25-4F98-439B-ACF7-20739830C682}" destId="{95C49EBB-BE73-4B4F-8F41-980C53FD746E}" srcOrd="0" destOrd="0" presId="urn:microsoft.com/office/officeart/2005/8/layout/chevron2"/>
    <dgm:cxn modelId="{AEEDD3E0-137E-4FF0-A2DD-9BD90C32CA33}" srcId="{9FC89EE5-8B2A-42AC-A0BF-780365E52A37}" destId="{8D30AB37-5560-47AA-BC71-85B5B810B390}" srcOrd="3" destOrd="0" parTransId="{1D7C604B-4833-42FA-8C61-B91C2772B703}" sibTransId="{D978BB00-C779-4090-975C-AB029EC31B59}"/>
    <dgm:cxn modelId="{FB28C22C-CC53-48D1-8495-7D859019904F}" type="presOf" srcId="{9FC89EE5-8B2A-42AC-A0BF-780365E52A37}" destId="{E717CDA4-0B3C-4B94-BDC5-8B7DEC4E0028}" srcOrd="0" destOrd="0" presId="urn:microsoft.com/office/officeart/2005/8/layout/chevron2"/>
    <dgm:cxn modelId="{EB13EC0D-22DB-4C6C-872F-E38A4B387293}" type="presOf" srcId="{79B58DA9-49EB-4DEF-9B2C-D402D1D9FA3D}" destId="{F3AE9638-3268-4C22-9180-39F34B72D6EE}" srcOrd="0" destOrd="0" presId="urn:microsoft.com/office/officeart/2005/8/layout/chevron2"/>
    <dgm:cxn modelId="{7F4B4BAE-89D7-440D-913D-BBD2697A248F}" type="presParOf" srcId="{CF65E578-E857-4FEE-9CAE-29E353370291}" destId="{F58ADB75-30A4-486D-9A54-6B52283F3E5B}" srcOrd="0" destOrd="0" presId="urn:microsoft.com/office/officeart/2005/8/layout/chevron2"/>
    <dgm:cxn modelId="{781F3072-ADB0-441C-A558-A6946D6D00B4}" type="presParOf" srcId="{F58ADB75-30A4-486D-9A54-6B52283F3E5B}" destId="{F3AE9638-3268-4C22-9180-39F34B72D6EE}" srcOrd="0" destOrd="0" presId="urn:microsoft.com/office/officeart/2005/8/layout/chevron2"/>
    <dgm:cxn modelId="{A1734A32-B138-42F1-839D-631E3837B640}" type="presParOf" srcId="{F58ADB75-30A4-486D-9A54-6B52283F3E5B}" destId="{95C49EBB-BE73-4B4F-8F41-980C53FD746E}" srcOrd="1" destOrd="0" presId="urn:microsoft.com/office/officeart/2005/8/layout/chevron2"/>
    <dgm:cxn modelId="{08D9FCD0-A76B-444E-B2F3-D90EACD07841}" type="presParOf" srcId="{CF65E578-E857-4FEE-9CAE-29E353370291}" destId="{80E57E83-329D-4152-9B99-6863C992547A}" srcOrd="1" destOrd="0" presId="urn:microsoft.com/office/officeart/2005/8/layout/chevron2"/>
    <dgm:cxn modelId="{480BB445-9383-48FA-B394-BFE72D55A2A7}" type="presParOf" srcId="{CF65E578-E857-4FEE-9CAE-29E353370291}" destId="{B94F4FE7-708F-4AB2-9EC5-7846A43730CA}" srcOrd="2" destOrd="0" presId="urn:microsoft.com/office/officeart/2005/8/layout/chevron2"/>
    <dgm:cxn modelId="{1B480681-B95E-4571-A173-116E8E062C77}" type="presParOf" srcId="{B94F4FE7-708F-4AB2-9EC5-7846A43730CA}" destId="{AAC83B4B-CA21-44C1-BEFD-420499BAD726}" srcOrd="0" destOrd="0" presId="urn:microsoft.com/office/officeart/2005/8/layout/chevron2"/>
    <dgm:cxn modelId="{955B8B0E-9733-4DB3-B36F-A64E2DD73119}" type="presParOf" srcId="{B94F4FE7-708F-4AB2-9EC5-7846A43730CA}" destId="{C9B863AB-8D4D-436B-BC3B-D7DD94F5506A}" srcOrd="1" destOrd="0" presId="urn:microsoft.com/office/officeart/2005/8/layout/chevron2"/>
    <dgm:cxn modelId="{782FDE4E-C833-474F-9F0F-FB2483C539D3}" type="presParOf" srcId="{CF65E578-E857-4FEE-9CAE-29E353370291}" destId="{ABF98EB8-9F6B-4399-B148-31CF2ADC2F4E}" srcOrd="3" destOrd="0" presId="urn:microsoft.com/office/officeart/2005/8/layout/chevron2"/>
    <dgm:cxn modelId="{D0FFC8F2-B088-45E8-94EE-E4548DD3607D}" type="presParOf" srcId="{CF65E578-E857-4FEE-9CAE-29E353370291}" destId="{C2F64C45-17F2-49B1-B6DD-EEC8308F1546}" srcOrd="4" destOrd="0" presId="urn:microsoft.com/office/officeart/2005/8/layout/chevron2"/>
    <dgm:cxn modelId="{9740FD4D-55DE-4A54-9F26-4C10BF4B9FDB}" type="presParOf" srcId="{C2F64C45-17F2-49B1-B6DD-EEC8308F1546}" destId="{E717CDA4-0B3C-4B94-BDC5-8B7DEC4E0028}" srcOrd="0" destOrd="0" presId="urn:microsoft.com/office/officeart/2005/8/layout/chevron2"/>
    <dgm:cxn modelId="{BBCBFEE0-C26D-4930-B77C-4A6FB7D58AAA}" type="presParOf" srcId="{C2F64C45-17F2-49B1-B6DD-EEC8308F1546}" destId="{2717CC3E-0D98-48A3-AE89-429F0A5ECE0A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31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Значимость кружковой работы в ДОУ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357826"/>
            <a:ext cx="3971908" cy="110965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Составила: Сидорова М.П.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Picture 4" descr="Логотип теремок">
            <a:extLst>
              <a:ext uri="{FF2B5EF4-FFF2-40B4-BE49-F238E27FC236}">
                <a16:creationId xmlns="" xmlns:a16="http://schemas.microsoft.com/office/drawing/2014/main" id="{97D7D5A3-2D49-43BD-BA80-7A6F92382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5" y="51635"/>
            <a:ext cx="1038421" cy="1047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Кружок в детском саду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неформально объединённая группа, образующаяся на основе интересов и предпочтений детей и пожеланий родителей.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Материалы, используемые в работе, превышают требования ФГОС, поэтому кружковые группы относятся к дополнительному образованию в детском саду.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Кружки выполняют несколько функций: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Принципы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учитывать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Интересы детей.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Пожелания родителей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Материальную базу, создание в ДОУ необходимой развивающей среды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Подбор педагогических кадров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кружков в детском саду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знаний и умений в определённой области или же их компенсация.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Ознакомление с материалом, не рассчитанным для изучения в обязательной программе.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социальных навыков.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Творческое развитие.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кружковой работы в  ДОУ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Документация кружка в ДОУ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57158" y="1214422"/>
          <a:ext cx="842968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Отчёт о работе кружка в ДОУ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Отчёт о проделанной работе в кружке является обязательным документом в системе дошкольного образования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2</Template>
  <TotalTime>126</TotalTime>
  <Words>278</Words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Презентация 2</vt:lpstr>
      <vt:lpstr>Значимость кружковой работы в ДОУ </vt:lpstr>
      <vt:lpstr>Слайд 2</vt:lpstr>
      <vt:lpstr>Кружки выполняют несколько функций:</vt:lpstr>
      <vt:lpstr>Принципы</vt:lpstr>
      <vt:lpstr>Необходимо учитывать</vt:lpstr>
      <vt:lpstr>Виды кружков в детском саду</vt:lpstr>
      <vt:lpstr>Цели</vt:lpstr>
      <vt:lpstr>Организация кружковой работы в  ДОУ </vt:lpstr>
      <vt:lpstr>Отчёт о работе кружка в ДОУ </vt:lpstr>
      <vt:lpstr> СПАСИБО за ВНИМАНИЕ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Значимость кружковой работы в ДОУ </dc:title>
  <dc:creator>Пользователь</dc:creator>
  <cp:lastModifiedBy>Пользователь</cp:lastModifiedBy>
  <cp:revision>16</cp:revision>
  <dcterms:created xsi:type="dcterms:W3CDTF">2021-12-12T06:11:14Z</dcterms:created>
  <dcterms:modified xsi:type="dcterms:W3CDTF">2021-12-13T08:42:09Z</dcterms:modified>
</cp:coreProperties>
</file>