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92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3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14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0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95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42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97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98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47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33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73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C350C-EDFC-482B-875C-3DBF8697D6B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D8A8-6819-4043-AED7-C93CAAB40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80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do-69.wixsite.com/my-sit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47700"/>
            <a:ext cx="882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РАЙОННОЕ МЕТОДИЧЕСКОЕ ОБЪЕДИНЕНИЕ ВОСПИТАТЕЛЕЙ ПОДГОТОВИТЕЛЬНЫХ ГРУПП по  ОБОАЗОВАТЕЛЬНОЙ  ОБЛАСТИ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РАЗВИТИЕ!»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8700" y="2690336"/>
            <a:ext cx="9639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РМО: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«Установочное»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«Основные направления	работы РМО воспитателей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 на 2021-2022 учебный   год»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Олекминск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2021г.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3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1304"/>
            <a:ext cx="12192000" cy="6858000"/>
          </a:xfrm>
          <a:prstGeom prst="rect">
            <a:avLst/>
          </a:prstGeom>
        </p:spPr>
      </p:pic>
      <p:graphicFrame>
        <p:nvGraphicFramePr>
          <p:cNvPr id="5" name="Содержимое 8"/>
          <p:cNvGraphicFramePr>
            <a:graphicFrameLocks/>
          </p:cNvGraphicFramePr>
          <p:nvPr/>
        </p:nvGraphicFramePr>
        <p:xfrm>
          <a:off x="2293748" y="260296"/>
          <a:ext cx="9384385" cy="56822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89344"/>
                <a:gridCol w="1684808"/>
                <a:gridCol w="3514075"/>
                <a:gridCol w="3496158"/>
              </a:tblGrid>
              <a:tr h="3906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Дата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Тема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Ответственный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19162">
                <a:tc row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10.12.2021г.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«Кружковая работа, как одна из форм работы  при подготовке детей к обучению в школе»  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Мультстудия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как модуль STEAM образования в ДОУ»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Барская Светлана Анатольевна (МБДОУ Д/С «Теремок»)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«Ранняя профориентация детей дошкольного возраста»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Абдрахманова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Татьяна Георгиевна (МБДОУ Д/С «Березка»)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 класс "Нетрадиционные техники рисования«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игра тренинг -" Нарисуй свое настроение" и "Стресс и его стадии» 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Ермолаева Екатерина Васильевна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(МБДОУ Д/С «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Тугутчаан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«Экономика для дошкольников» 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Худякова Ольга 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Миниуловна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(МБДОУ Д/С «Звездочка»)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конструктивной деятельности и технического творчества дошкольников через конструирование и робототехнику»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Чуборева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Любовь 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Мироновна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(МБДОУ Д/С «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Журавушка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»).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5" name="Содержимое 8"/>
          <p:cNvGraphicFramePr>
            <a:graphicFrameLocks/>
          </p:cNvGraphicFramePr>
          <p:nvPr/>
        </p:nvGraphicFramePr>
        <p:xfrm>
          <a:off x="1456839" y="275797"/>
          <a:ext cx="9035513" cy="306249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3717"/>
                <a:gridCol w="1622174"/>
                <a:gridCol w="3383436"/>
                <a:gridCol w="3366186"/>
              </a:tblGrid>
              <a:tr h="2734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Дата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Тема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Ответственный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73471"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3.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19.01.2022г</a:t>
                      </a:r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«Готовность ребёнка к школе».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психологической подготовки детей к школе</a:t>
                      </a:r>
                      <a:endPara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Никитина Елена Витальевна (педагог-психолог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значит </a:t>
                      </a:r>
                      <a:r>
                        <a:rPr lang="ru-RU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«готовность» </a:t>
                      </a:r>
                      <a:r>
                        <a:rPr lang="ru-RU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ребенка к школе</a:t>
                      </a: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начальных классов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5" name="Содержимое 8"/>
          <p:cNvGraphicFramePr>
            <a:graphicFrameLocks/>
          </p:cNvGraphicFramePr>
          <p:nvPr/>
        </p:nvGraphicFramePr>
        <p:xfrm>
          <a:off x="774916" y="260296"/>
          <a:ext cx="10903218" cy="46578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00912"/>
                <a:gridCol w="1461840"/>
                <a:gridCol w="3812583"/>
                <a:gridCol w="480447"/>
                <a:gridCol w="4347436"/>
              </a:tblGrid>
              <a:tr h="4241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 Дата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 Тема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 Ответственный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1914"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4.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10.02.2022г.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«Обогащение содержание образования посредством использования парциальных программ и авторских методик»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«Интерактивные игры по региональному компоненту»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Ермолаева Екатерина Васильевна (МБДОУ Д/С «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Тугутчаан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6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Роботенок</a:t>
                      </a:r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Чуборева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Любовь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Мироновна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(МБДОУ Д/С «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Журавушка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»).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Экономика для взрослых и детей Шатова А. Д.-</a:t>
                      </a: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Худякова Ольга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Миниуловна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(МБДОУ Д/С «Звездочка»)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кружка  ручного творчества «Бисеринка»</a:t>
                      </a: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Моедо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Алина Алексеевна. МБДОУ Д/с «Аленка»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Голоморёва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Алена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Алимпиевна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(МБДОУ Д/С «Колокольчик»)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8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10.04.2022г.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«Итоговое заседание»</a:t>
                      </a: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Сидорова Мария Прокопьевна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750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hlinkClick r:id="rId3"/>
              </a:rPr>
              <a:t>https://sido-69.wixsite.com/my-site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2042" r="921" b="3624"/>
          <a:stretch>
            <a:fillRect/>
          </a:stretch>
        </p:blipFill>
        <p:spPr bwMode="auto">
          <a:xfrm>
            <a:off x="399343" y="1145754"/>
            <a:ext cx="48057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355" t="18466" r="1080" b="17557"/>
          <a:stretch>
            <a:fillRect/>
          </a:stretch>
        </p:blipFill>
        <p:spPr bwMode="auto">
          <a:xfrm>
            <a:off x="5734484" y="1143194"/>
            <a:ext cx="5359502" cy="252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6"/>
          <a:srcRect l="11013" t="21687" r="7994"/>
          <a:stretch>
            <a:fillRect/>
          </a:stretch>
        </p:blipFill>
        <p:spPr>
          <a:xfrm>
            <a:off x="5827923" y="3745735"/>
            <a:ext cx="5277080" cy="20326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638300"/>
            <a:ext cx="8972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 на плодотворное сотрудничество!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0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984" y="1116780"/>
            <a:ext cx="95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58455" y="2329215"/>
            <a:ext cx="9582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.Ознакомление с планом работы РМО на 2021 - 2022 учебный год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методического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335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708" y="932481"/>
            <a:ext cx="9410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МО будут проводиться 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удаленном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через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мессенджере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через наш сайт,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представлены все материалы выступающих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9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0903" y="207471"/>
            <a:ext cx="10515600" cy="7972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38200" y="1301858"/>
            <a:ext cx="10515600" cy="487510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12 заполненных анкет (60%)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364" y="1024758"/>
            <a:ext cx="5870117" cy="450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423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Кружковую работу ведут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12 педагогов  (100%)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«Уроки гнома Эконома»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1417" y="836908"/>
            <a:ext cx="6403694" cy="579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568" y="371960"/>
            <a:ext cx="5288818" cy="593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75131" y="425670"/>
            <a:ext cx="58963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класс "Нетрадиционные техники рисования". Игра тренинг " Нарисуй свое настроение" и "Стресс и его стадии» –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Ермолаева Екатерина Васильевна (МБДОУ Д/С «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Тугутчаан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«Ранняя профориентация детей дошкольного возраста»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Татьяна Георгиевна (МБДОУ Д/С «Березка»)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Мультстудия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модуль STEAM образования в ДОУ»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Барская Светлана Анатольевна (МБДОУ Д/С «Теремок»)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конструктивной деятельности и технического творчества дошкольников через конструирование и робототехнику»–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Чуборева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Любовь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Мироновна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(МБДОУ Д/С «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«Экономика для дошкольников»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Худякова Ольга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Миниуловна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(МБДОУ Д/С «Звездочка»)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304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2496" y="284593"/>
            <a:ext cx="5330880" cy="498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978" y="348564"/>
            <a:ext cx="5504758" cy="547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51" y="424988"/>
            <a:ext cx="4946328" cy="50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34373" y="449450"/>
            <a:ext cx="607533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Интерактивные игры по региональному компоненту» 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Ермолаева Е.В. (МБДОУ Д/С «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Тугутчаан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Программа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Роботенок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Чуборева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Любовь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Мироновна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(МБДОУ Д/С «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Экономика для взрослых и детей Шатова А. Д.-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Худякова Ольга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Миниуловна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(МБДОУ Д/С «Звездочка»)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Программа кружка  ручного творчества «Бисеринка»-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Моедо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Алина Алексеевна. МБДОУ Д/с «Аленка»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Экология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Голоморёва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Алена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Алимпиевна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(МБДОУ Д/С «Колокольчик»)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23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30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25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заседаний МО на 2021-2022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833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73624"/>
                <a:gridCol w="1890793"/>
                <a:gridCol w="3812583"/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Дата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Тема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Ответственный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10.11.2021г.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«Установочное»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«Основные направления	работы РМО воспитателей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подготовительных групп на 2021-2022 учебный   год»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Сидорова Мария Прокопьевна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572</Words>
  <Application>Microsoft Office PowerPoint</Application>
  <PresentationFormat>Произвольный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РЕЗУЛЬТАТЫ АНКЕТИРОВАНИЯ</vt:lpstr>
      <vt:lpstr>Слайд 5</vt:lpstr>
      <vt:lpstr>Слайд 6</vt:lpstr>
      <vt:lpstr>Слайд 7</vt:lpstr>
      <vt:lpstr>Слайд 8</vt:lpstr>
      <vt:lpstr>Темы заседаний МО на 2021-2022 уч.год</vt:lpstr>
      <vt:lpstr>Слайд 10</vt:lpstr>
      <vt:lpstr>Слайд 11</vt:lpstr>
      <vt:lpstr>Слайд 12</vt:lpstr>
      <vt:lpstr>https://sido-69.wixsite.com/my-site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Image&amp;Matros ®</cp:lastModifiedBy>
  <cp:revision>51</cp:revision>
  <dcterms:created xsi:type="dcterms:W3CDTF">2021-10-17T17:56:23Z</dcterms:created>
  <dcterms:modified xsi:type="dcterms:W3CDTF">2021-11-10T00:53:54Z</dcterms:modified>
</cp:coreProperties>
</file>